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Catamaran"/>
      <p:regular r:id="rId41"/>
      <p:bold r:id="rId42"/>
    </p:embeddedFont>
    <p:embeddedFont>
      <p:font typeface="Archivo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3B81E9-ECE4-464D-B05C-EB0560718713}">
  <a:tblStyle styleId="{E43B81E9-ECE4-464D-B05C-EB05607187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Catamaran-bold.fntdata"/><Relationship Id="rId41" Type="http://schemas.openxmlformats.org/officeDocument/2006/relationships/font" Target="fonts/Catamaran-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ArchivoBlack-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2e2b6d0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2e2b6d0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b6d5d60f74_1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b6d5d60f74_1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6d5d60f74_1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6d5d60f74_1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6d5d60f74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b6d5d60f74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b6d5d60f74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b6d5d60f74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6d5d60f74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b6d5d60f74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6d8e616c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b6d8e616c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6d8e616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b6d8e616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b6d8e616c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b6d8e616c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6d5d60f74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6d5d60f74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b6e1f61b3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b6e1f61b3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ce2af5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ce2af5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b6e1f61b3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6e1f61b3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b6e1f61b35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b6e1f61b35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6d5d60f74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b6d5d60f74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b6e1f61b3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b6e1f61b3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b6e1f61b3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b6e1f61b3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6e1f61b3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6e1f61b3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b6d5d60f74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b6d5d60f74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6d5d60f74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b6d5d60f74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6d5d60f74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6d5d60f74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b6d5d60f74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b6d5d60f74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ce2af5b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ce2af5b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6d8e616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6d8e616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6d8e616c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6d8e616c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b6d5d60f74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b6d5d60f74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b6d5d60f7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b6d5d60f7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6d5d60f74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b6d5d60f74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b6d5d60f74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b6d5d60f74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42ad9f043_0_17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542ad9f043_0_17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230717fb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230717fb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6e1f61b3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6e1f61b3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b6d5d60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b6d5d60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6d5d60f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b6d5d60f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b6d5d60f74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b6d5d60f74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hyperlink" Target="http://bit.ly/2Tynxth" TargetMode="External"/><Relationship Id="rId8"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71500" y="1371725"/>
            <a:ext cx="7401000" cy="1704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267100" y="3263975"/>
            <a:ext cx="4609800" cy="444600"/>
          </a:xfrm>
          <a:prstGeom prst="rect">
            <a:avLst/>
          </a:prstGeom>
          <a:solidFill>
            <a:schemeClr val="lt2"/>
          </a:solidFill>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a:off x="-1545149" y="2186854"/>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2013290">
            <a:off x="5652960" y="-9361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a:blip r:embed="rId2">
            <a:alphaModFix amt="90000"/>
          </a:blip>
          <a:stretch>
            <a:fillRect/>
          </a:stretch>
        </p:blipFill>
        <p:spPr>
          <a:xfrm rot="-1976248">
            <a:off x="7600030" y="3339807"/>
            <a:ext cx="2716946" cy="2189465"/>
          </a:xfrm>
          <a:prstGeom prst="rect">
            <a:avLst/>
          </a:prstGeom>
          <a:noFill/>
          <a:ln>
            <a:noFill/>
          </a:ln>
        </p:spPr>
      </p:pic>
      <p:pic>
        <p:nvPicPr>
          <p:cNvPr id="14" name="Google Shape;14;p2"/>
          <p:cNvPicPr preferRelativeResize="0"/>
          <p:nvPr/>
        </p:nvPicPr>
        <p:blipFill>
          <a:blip r:embed="rId3">
            <a:alphaModFix amt="90000"/>
          </a:blip>
          <a:stretch>
            <a:fillRect/>
          </a:stretch>
        </p:blipFill>
        <p:spPr>
          <a:xfrm rot="6008395">
            <a:off x="7223158" y="3416008"/>
            <a:ext cx="2329135" cy="2189472"/>
          </a:xfrm>
          <a:prstGeom prst="rect">
            <a:avLst/>
          </a:prstGeom>
          <a:noFill/>
          <a:ln>
            <a:noFill/>
          </a:ln>
        </p:spPr>
      </p:pic>
      <p:pic>
        <p:nvPicPr>
          <p:cNvPr id="15" name="Google Shape;15;p2"/>
          <p:cNvPicPr preferRelativeResize="0"/>
          <p:nvPr/>
        </p:nvPicPr>
        <p:blipFill>
          <a:blip r:embed="rId4">
            <a:alphaModFix amt="90000"/>
          </a:blip>
          <a:stretch>
            <a:fillRect/>
          </a:stretch>
        </p:blipFill>
        <p:spPr>
          <a:xfrm rot="-969742">
            <a:off x="5947324" y="3966407"/>
            <a:ext cx="2672404" cy="2189465"/>
          </a:xfrm>
          <a:prstGeom prst="rect">
            <a:avLst/>
          </a:prstGeom>
          <a:noFill/>
          <a:ln>
            <a:noFill/>
          </a:ln>
        </p:spPr>
      </p:pic>
      <p:pic>
        <p:nvPicPr>
          <p:cNvPr id="16" name="Google Shape;16;p2"/>
          <p:cNvPicPr preferRelativeResize="0"/>
          <p:nvPr/>
        </p:nvPicPr>
        <p:blipFill>
          <a:blip r:embed="rId5">
            <a:alphaModFix amt="90000"/>
          </a:blip>
          <a:stretch>
            <a:fillRect/>
          </a:stretch>
        </p:blipFill>
        <p:spPr>
          <a:xfrm rot="-7791858">
            <a:off x="-1035794" y="-1272034"/>
            <a:ext cx="2623931" cy="2554516"/>
          </a:xfrm>
          <a:prstGeom prst="rect">
            <a:avLst/>
          </a:prstGeom>
          <a:noFill/>
          <a:ln>
            <a:noFill/>
          </a:ln>
        </p:spPr>
      </p:pic>
      <p:pic>
        <p:nvPicPr>
          <p:cNvPr id="17" name="Google Shape;17;p2"/>
          <p:cNvPicPr preferRelativeResize="0"/>
          <p:nvPr/>
        </p:nvPicPr>
        <p:blipFill>
          <a:blip r:embed="rId6">
            <a:alphaModFix amt="90000"/>
          </a:blip>
          <a:stretch>
            <a:fillRect/>
          </a:stretch>
        </p:blipFill>
        <p:spPr>
          <a:xfrm>
            <a:off x="-1301094" y="-339331"/>
            <a:ext cx="2605122" cy="1905576"/>
          </a:xfrm>
          <a:prstGeom prst="rect">
            <a:avLst/>
          </a:prstGeom>
          <a:noFill/>
          <a:ln>
            <a:noFill/>
          </a:ln>
        </p:spPr>
      </p:pic>
      <p:sp>
        <p:nvSpPr>
          <p:cNvPr id="18" name="Google Shape;18;p2"/>
          <p:cNvSpPr/>
          <p:nvPr/>
        </p:nvSpPr>
        <p:spPr>
          <a:xfrm>
            <a:off x="3295950" y="2802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48625" y="39236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91250" y="4528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11"/>
          <p:cNvSpPr txBox="1"/>
          <p:nvPr>
            <p:ph hasCustomPrompt="1" type="title"/>
          </p:nvPr>
        </p:nvSpPr>
        <p:spPr>
          <a:xfrm>
            <a:off x="2027575" y="1660913"/>
            <a:ext cx="5088900" cy="127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9" name="Google Shape;119;p11"/>
          <p:cNvSpPr txBox="1"/>
          <p:nvPr>
            <p:ph idx="1" type="body"/>
          </p:nvPr>
        </p:nvSpPr>
        <p:spPr>
          <a:xfrm>
            <a:off x="2027575" y="3016688"/>
            <a:ext cx="5088900" cy="4659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120" name="Google Shape;120;p11"/>
          <p:cNvSpPr/>
          <p:nvPr/>
        </p:nvSpPr>
        <p:spPr>
          <a:xfrm flipH="1" rot="2013290">
            <a:off x="5652960" y="-9361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1545149" y="2186854"/>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11"/>
          <p:cNvPicPr preferRelativeResize="0"/>
          <p:nvPr/>
        </p:nvPicPr>
        <p:blipFill>
          <a:blip r:embed="rId2">
            <a:alphaModFix amt="90000"/>
          </a:blip>
          <a:stretch>
            <a:fillRect/>
          </a:stretch>
        </p:blipFill>
        <p:spPr>
          <a:xfrm rot="-1976248">
            <a:off x="7600030" y="3339807"/>
            <a:ext cx="2716946" cy="2189465"/>
          </a:xfrm>
          <a:prstGeom prst="rect">
            <a:avLst/>
          </a:prstGeom>
          <a:noFill/>
          <a:ln>
            <a:noFill/>
          </a:ln>
        </p:spPr>
      </p:pic>
      <p:pic>
        <p:nvPicPr>
          <p:cNvPr id="123" name="Google Shape;123;p11"/>
          <p:cNvPicPr preferRelativeResize="0"/>
          <p:nvPr/>
        </p:nvPicPr>
        <p:blipFill>
          <a:blip r:embed="rId3">
            <a:alphaModFix amt="90000"/>
          </a:blip>
          <a:stretch>
            <a:fillRect/>
          </a:stretch>
        </p:blipFill>
        <p:spPr>
          <a:xfrm rot="6008395">
            <a:off x="7223158" y="3416008"/>
            <a:ext cx="2329135" cy="2189472"/>
          </a:xfrm>
          <a:prstGeom prst="rect">
            <a:avLst/>
          </a:prstGeom>
          <a:noFill/>
          <a:ln>
            <a:noFill/>
          </a:ln>
        </p:spPr>
      </p:pic>
      <p:pic>
        <p:nvPicPr>
          <p:cNvPr id="124" name="Google Shape;124;p11"/>
          <p:cNvPicPr preferRelativeResize="0"/>
          <p:nvPr/>
        </p:nvPicPr>
        <p:blipFill>
          <a:blip r:embed="rId4">
            <a:alphaModFix amt="90000"/>
          </a:blip>
          <a:stretch>
            <a:fillRect/>
          </a:stretch>
        </p:blipFill>
        <p:spPr>
          <a:xfrm rot="-969742">
            <a:off x="5947324" y="3966407"/>
            <a:ext cx="2672404" cy="2189465"/>
          </a:xfrm>
          <a:prstGeom prst="rect">
            <a:avLst/>
          </a:prstGeom>
          <a:noFill/>
          <a:ln>
            <a:noFill/>
          </a:ln>
        </p:spPr>
      </p:pic>
      <p:pic>
        <p:nvPicPr>
          <p:cNvPr id="125" name="Google Shape;125;p11"/>
          <p:cNvPicPr preferRelativeResize="0"/>
          <p:nvPr/>
        </p:nvPicPr>
        <p:blipFill>
          <a:blip r:embed="rId5">
            <a:alphaModFix amt="90000"/>
          </a:blip>
          <a:stretch>
            <a:fillRect/>
          </a:stretch>
        </p:blipFill>
        <p:spPr>
          <a:xfrm rot="-7791858">
            <a:off x="-1035794" y="-1272034"/>
            <a:ext cx="2623931" cy="2554516"/>
          </a:xfrm>
          <a:prstGeom prst="rect">
            <a:avLst/>
          </a:prstGeom>
          <a:noFill/>
          <a:ln>
            <a:noFill/>
          </a:ln>
        </p:spPr>
      </p:pic>
      <p:pic>
        <p:nvPicPr>
          <p:cNvPr id="126" name="Google Shape;126;p11"/>
          <p:cNvPicPr preferRelativeResize="0"/>
          <p:nvPr/>
        </p:nvPicPr>
        <p:blipFill>
          <a:blip r:embed="rId6">
            <a:alphaModFix amt="90000"/>
          </a:blip>
          <a:stretch>
            <a:fillRect/>
          </a:stretch>
        </p:blipFill>
        <p:spPr>
          <a:xfrm>
            <a:off x="-1301094" y="-339331"/>
            <a:ext cx="2605122" cy="1905576"/>
          </a:xfrm>
          <a:prstGeom prst="rect">
            <a:avLst/>
          </a:prstGeom>
          <a:noFill/>
          <a:ln>
            <a:noFill/>
          </a:ln>
        </p:spPr>
      </p:pic>
      <p:sp>
        <p:nvSpPr>
          <p:cNvPr id="127" name="Google Shape;127;p11"/>
          <p:cNvSpPr/>
          <p:nvPr/>
        </p:nvSpPr>
        <p:spPr>
          <a:xfrm>
            <a:off x="3295950" y="2802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8539525" y="25420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4591250" y="4528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0" name="Shape 1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1" name="Shape 131"/>
        <p:cNvGrpSpPr/>
        <p:nvPr/>
      </p:nvGrpSpPr>
      <p:grpSpPr>
        <a:xfrm>
          <a:off x="0" y="0"/>
          <a:ext cx="0" cy="0"/>
          <a:chOff x="0" y="0"/>
          <a:chExt cx="0" cy="0"/>
        </a:xfrm>
      </p:grpSpPr>
      <p:sp>
        <p:nvSpPr>
          <p:cNvPr id="132" name="Google Shape;132;p13"/>
          <p:cNvSpPr/>
          <p:nvPr/>
        </p:nvSpPr>
        <p:spPr>
          <a:xfrm rot="1855939">
            <a:off x="-863556" y="-637651"/>
            <a:ext cx="3394691" cy="3225934"/>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4" name="Google Shape;134;p13"/>
          <p:cNvSpPr txBox="1"/>
          <p:nvPr>
            <p:ph idx="2" type="title"/>
          </p:nvPr>
        </p:nvSpPr>
        <p:spPr>
          <a:xfrm>
            <a:off x="1717367" y="1608100"/>
            <a:ext cx="2754000" cy="497100"/>
          </a:xfrm>
          <a:prstGeom prst="rect">
            <a:avLst/>
          </a:prstGeom>
        </p:spPr>
        <p:txBody>
          <a:bodyPr anchorCtr="0" anchor="b" bIns="91425" lIns="91425" spcFirstLastPara="1" rIns="91425" wrap="square" tIns="91425">
            <a:noAutofit/>
          </a:bodyPr>
          <a:lstStyle>
            <a:lvl1pPr lvl="0" algn="l">
              <a:spcBef>
                <a:spcPts val="0"/>
              </a:spcBef>
              <a:spcAft>
                <a:spcPts val="0"/>
              </a:spcAft>
              <a:buSzPts val="2200"/>
              <a:buNone/>
              <a:defRPr sz="2400"/>
            </a:lvl1pPr>
            <a:lvl2pPr lvl="1" algn="ctr">
              <a:spcBef>
                <a:spcPts val="0"/>
              </a:spcBef>
              <a:spcAft>
                <a:spcPts val="0"/>
              </a:spcAft>
              <a:buSzPts val="2200"/>
              <a:buNone/>
              <a:defRPr sz="2200"/>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p:txBody>
      </p:sp>
      <p:sp>
        <p:nvSpPr>
          <p:cNvPr id="135" name="Google Shape;135;p13"/>
          <p:cNvSpPr txBox="1"/>
          <p:nvPr>
            <p:ph idx="1" type="subTitle"/>
          </p:nvPr>
        </p:nvSpPr>
        <p:spPr>
          <a:xfrm>
            <a:off x="1717378" y="1970108"/>
            <a:ext cx="2754000" cy="679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136" name="Google Shape;136;p13"/>
          <p:cNvSpPr txBox="1"/>
          <p:nvPr>
            <p:ph hasCustomPrompt="1" idx="3" type="title"/>
          </p:nvPr>
        </p:nvSpPr>
        <p:spPr>
          <a:xfrm>
            <a:off x="879398" y="1862975"/>
            <a:ext cx="636600" cy="4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7" name="Google Shape;137;p13"/>
          <p:cNvSpPr txBox="1"/>
          <p:nvPr>
            <p:ph idx="4" type="title"/>
          </p:nvPr>
        </p:nvSpPr>
        <p:spPr>
          <a:xfrm>
            <a:off x="5585845" y="1608100"/>
            <a:ext cx="2754000" cy="497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38" name="Google Shape;138;p13"/>
          <p:cNvSpPr txBox="1"/>
          <p:nvPr>
            <p:ph idx="5" type="subTitle"/>
          </p:nvPr>
        </p:nvSpPr>
        <p:spPr>
          <a:xfrm>
            <a:off x="5585842" y="1970108"/>
            <a:ext cx="2754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9" name="Google Shape;139;p13"/>
          <p:cNvSpPr txBox="1"/>
          <p:nvPr>
            <p:ph hasCustomPrompt="1" idx="6" type="title"/>
          </p:nvPr>
        </p:nvSpPr>
        <p:spPr>
          <a:xfrm>
            <a:off x="4747938" y="1862975"/>
            <a:ext cx="636600" cy="4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 name="Google Shape;140;p13"/>
          <p:cNvSpPr txBox="1"/>
          <p:nvPr>
            <p:ph idx="7" type="title"/>
          </p:nvPr>
        </p:nvSpPr>
        <p:spPr>
          <a:xfrm>
            <a:off x="1717392" y="3334567"/>
            <a:ext cx="2754000" cy="497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41" name="Google Shape;141;p13"/>
          <p:cNvSpPr txBox="1"/>
          <p:nvPr>
            <p:ph idx="8" type="subTitle"/>
          </p:nvPr>
        </p:nvSpPr>
        <p:spPr>
          <a:xfrm>
            <a:off x="1717393" y="3696575"/>
            <a:ext cx="2754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2" name="Google Shape;142;p13"/>
          <p:cNvSpPr txBox="1"/>
          <p:nvPr>
            <p:ph hasCustomPrompt="1" idx="9" type="title"/>
          </p:nvPr>
        </p:nvSpPr>
        <p:spPr>
          <a:xfrm>
            <a:off x="879423" y="3587563"/>
            <a:ext cx="636600" cy="4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3" name="Google Shape;143;p13"/>
          <p:cNvSpPr txBox="1"/>
          <p:nvPr>
            <p:ph idx="13" type="title"/>
          </p:nvPr>
        </p:nvSpPr>
        <p:spPr>
          <a:xfrm>
            <a:off x="5585870" y="3334567"/>
            <a:ext cx="2754000" cy="497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44" name="Google Shape;144;p13"/>
          <p:cNvSpPr txBox="1"/>
          <p:nvPr>
            <p:ph idx="14" type="subTitle"/>
          </p:nvPr>
        </p:nvSpPr>
        <p:spPr>
          <a:xfrm>
            <a:off x="5585857" y="3696575"/>
            <a:ext cx="2754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5" name="Google Shape;145;p13"/>
          <p:cNvSpPr txBox="1"/>
          <p:nvPr>
            <p:ph hasCustomPrompt="1" idx="15" type="title"/>
          </p:nvPr>
        </p:nvSpPr>
        <p:spPr>
          <a:xfrm>
            <a:off x="4747963" y="3587562"/>
            <a:ext cx="636600" cy="4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pic>
        <p:nvPicPr>
          <p:cNvPr id="146" name="Google Shape;146;p13"/>
          <p:cNvPicPr preferRelativeResize="0"/>
          <p:nvPr/>
        </p:nvPicPr>
        <p:blipFill>
          <a:blip r:embed="rId2">
            <a:alphaModFix amt="90000"/>
          </a:blip>
          <a:stretch>
            <a:fillRect/>
          </a:stretch>
        </p:blipFill>
        <p:spPr>
          <a:xfrm flipH="1" rot="1976249">
            <a:off x="-654838" y="4223145"/>
            <a:ext cx="2140864" cy="1725226"/>
          </a:xfrm>
          <a:prstGeom prst="rect">
            <a:avLst/>
          </a:prstGeom>
          <a:noFill/>
          <a:ln>
            <a:noFill/>
          </a:ln>
        </p:spPr>
      </p:pic>
      <p:pic>
        <p:nvPicPr>
          <p:cNvPr id="147" name="Google Shape;147;p13"/>
          <p:cNvPicPr preferRelativeResize="0"/>
          <p:nvPr/>
        </p:nvPicPr>
        <p:blipFill>
          <a:blip r:embed="rId3">
            <a:alphaModFix amt="90000"/>
          </a:blip>
          <a:stretch>
            <a:fillRect/>
          </a:stretch>
        </p:blipFill>
        <p:spPr>
          <a:xfrm flipH="1" rot="-6008395">
            <a:off x="-441468" y="4467138"/>
            <a:ext cx="1835284" cy="1725232"/>
          </a:xfrm>
          <a:prstGeom prst="rect">
            <a:avLst/>
          </a:prstGeom>
          <a:noFill/>
          <a:ln>
            <a:noFill/>
          </a:ln>
        </p:spPr>
      </p:pic>
      <p:pic>
        <p:nvPicPr>
          <p:cNvPr id="148" name="Google Shape;148;p13"/>
          <p:cNvPicPr preferRelativeResize="0"/>
          <p:nvPr/>
        </p:nvPicPr>
        <p:blipFill>
          <a:blip r:embed="rId4">
            <a:alphaModFix amt="90000"/>
          </a:blip>
          <a:stretch>
            <a:fillRect/>
          </a:stretch>
        </p:blipFill>
        <p:spPr>
          <a:xfrm flipH="1" rot="969744">
            <a:off x="759309" y="4533559"/>
            <a:ext cx="2105768" cy="1725229"/>
          </a:xfrm>
          <a:prstGeom prst="rect">
            <a:avLst/>
          </a:prstGeom>
          <a:noFill/>
          <a:ln>
            <a:noFill/>
          </a:ln>
        </p:spPr>
      </p:pic>
      <p:sp>
        <p:nvSpPr>
          <p:cNvPr id="149" name="Google Shape;149;p13"/>
          <p:cNvSpPr/>
          <p:nvPr/>
        </p:nvSpPr>
        <p:spPr>
          <a:xfrm>
            <a:off x="167500" y="3386475"/>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4842475" y="4700350"/>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5544300" y="86475"/>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rot="-5400000">
            <a:off x="6958553" y="2603537"/>
            <a:ext cx="2780107" cy="3579470"/>
          </a:xfrm>
          <a:custGeom>
            <a:rect b="b" l="l" r="r" t="t"/>
            <a:pathLst>
              <a:path extrusionOk="0" h="61495" w="47762">
                <a:moveTo>
                  <a:pt x="47512" y="12229"/>
                </a:moveTo>
                <a:cubicBezTo>
                  <a:pt x="47761" y="5761"/>
                  <a:pt x="42708" y="315"/>
                  <a:pt x="36227" y="66"/>
                </a:cubicBezTo>
                <a:cubicBezTo>
                  <a:pt x="34263" y="1"/>
                  <a:pt x="32391" y="420"/>
                  <a:pt x="30728" y="1218"/>
                </a:cubicBezTo>
                <a:lnTo>
                  <a:pt x="30728" y="1218"/>
                </a:lnTo>
                <a:lnTo>
                  <a:pt x="30728" y="1218"/>
                </a:lnTo>
                <a:cubicBezTo>
                  <a:pt x="28385" y="2344"/>
                  <a:pt x="26460" y="4217"/>
                  <a:pt x="25295" y="6560"/>
                </a:cubicBezTo>
                <a:lnTo>
                  <a:pt x="25295" y="6560"/>
                </a:lnTo>
                <a:lnTo>
                  <a:pt x="25295" y="6560"/>
                </a:lnTo>
                <a:cubicBezTo>
                  <a:pt x="21027" y="11470"/>
                  <a:pt x="13708" y="12294"/>
                  <a:pt x="8472" y="8445"/>
                </a:cubicBezTo>
                <a:lnTo>
                  <a:pt x="7411" y="7660"/>
                </a:lnTo>
                <a:lnTo>
                  <a:pt x="4334" y="31828"/>
                </a:lnTo>
                <a:lnTo>
                  <a:pt x="4334" y="31828"/>
                </a:lnTo>
                <a:cubicBezTo>
                  <a:pt x="1991" y="34747"/>
                  <a:pt x="525" y="38426"/>
                  <a:pt x="368" y="42459"/>
                </a:cubicBezTo>
                <a:cubicBezTo>
                  <a:pt x="1" y="52396"/>
                  <a:pt x="7765" y="60748"/>
                  <a:pt x="17702" y="61128"/>
                </a:cubicBezTo>
                <a:cubicBezTo>
                  <a:pt x="27639" y="61495"/>
                  <a:pt x="36004" y="53731"/>
                  <a:pt x="36371" y="43794"/>
                </a:cubicBezTo>
                <a:cubicBezTo>
                  <a:pt x="36423" y="42144"/>
                  <a:pt x="36266" y="40547"/>
                  <a:pt x="35913" y="39015"/>
                </a:cubicBezTo>
                <a:lnTo>
                  <a:pt x="35455" y="36842"/>
                </a:lnTo>
                <a:cubicBezTo>
                  <a:pt x="34237" y="31069"/>
                  <a:pt x="36711" y="25164"/>
                  <a:pt x="41608" y="21983"/>
                </a:cubicBezTo>
                <a:cubicBezTo>
                  <a:pt x="41830" y="21852"/>
                  <a:pt x="42040" y="21721"/>
                  <a:pt x="42249" y="21590"/>
                </a:cubicBezTo>
                <a:cubicBezTo>
                  <a:pt x="42263" y="21577"/>
                  <a:pt x="42276" y="21564"/>
                  <a:pt x="42289" y="21564"/>
                </a:cubicBezTo>
                <a:lnTo>
                  <a:pt x="42289" y="21564"/>
                </a:lnTo>
                <a:lnTo>
                  <a:pt x="42289" y="21564"/>
                </a:lnTo>
                <a:cubicBezTo>
                  <a:pt x="45326" y="19534"/>
                  <a:pt x="47368" y="16143"/>
                  <a:pt x="47512" y="12229"/>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3"/>
          <p:cNvPicPr preferRelativeResize="0"/>
          <p:nvPr/>
        </p:nvPicPr>
        <p:blipFill>
          <a:blip r:embed="rId5">
            <a:alphaModFix amt="90000"/>
          </a:blip>
          <a:stretch>
            <a:fillRect/>
          </a:stretch>
        </p:blipFill>
        <p:spPr>
          <a:xfrm rot="-9759526">
            <a:off x="8266686" y="1432737"/>
            <a:ext cx="2132800" cy="2076377"/>
          </a:xfrm>
          <a:prstGeom prst="rect">
            <a:avLst/>
          </a:prstGeom>
          <a:noFill/>
          <a:ln>
            <a:noFill/>
          </a:ln>
        </p:spPr>
      </p:pic>
      <p:pic>
        <p:nvPicPr>
          <p:cNvPr id="154" name="Google Shape;154;p13"/>
          <p:cNvPicPr preferRelativeResize="0"/>
          <p:nvPr/>
        </p:nvPicPr>
        <p:blipFill>
          <a:blip r:embed="rId6">
            <a:alphaModFix amt="90000"/>
          </a:blip>
          <a:stretch>
            <a:fillRect/>
          </a:stretch>
        </p:blipFill>
        <p:spPr>
          <a:xfrm>
            <a:off x="8431195" y="2021724"/>
            <a:ext cx="2117513" cy="15489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55" name="Shape 155"/>
        <p:cNvGrpSpPr/>
        <p:nvPr/>
      </p:nvGrpSpPr>
      <p:grpSpPr>
        <a:xfrm>
          <a:off x="0" y="0"/>
          <a:ext cx="0" cy="0"/>
          <a:chOff x="0" y="0"/>
          <a:chExt cx="0" cy="0"/>
        </a:xfrm>
      </p:grpSpPr>
      <p:sp>
        <p:nvSpPr>
          <p:cNvPr id="156" name="Google Shape;156;p14"/>
          <p:cNvSpPr/>
          <p:nvPr/>
        </p:nvSpPr>
        <p:spPr>
          <a:xfrm flipH="1" rot="7832065">
            <a:off x="-1048707" y="-1004550"/>
            <a:ext cx="4008633" cy="3088088"/>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flipH="1" rot="2013290">
            <a:off x="6284398" y="257301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txBox="1"/>
          <p:nvPr>
            <p:ph type="title"/>
          </p:nvPr>
        </p:nvSpPr>
        <p:spPr>
          <a:xfrm>
            <a:off x="722625" y="1340557"/>
            <a:ext cx="4300800" cy="1517100"/>
          </a:xfrm>
          <a:prstGeom prst="rect">
            <a:avLst/>
          </a:prstGeom>
          <a:solidFill>
            <a:schemeClr val="lt2"/>
          </a:solidFill>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9" name="Google Shape;159;p14"/>
          <p:cNvSpPr txBox="1"/>
          <p:nvPr>
            <p:ph idx="1" type="subTitle"/>
          </p:nvPr>
        </p:nvSpPr>
        <p:spPr>
          <a:xfrm>
            <a:off x="722375" y="2945243"/>
            <a:ext cx="4300800" cy="85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0" name="Google Shape;160;p14"/>
          <p:cNvSpPr/>
          <p:nvPr>
            <p:ph idx="2" type="pic"/>
          </p:nvPr>
        </p:nvSpPr>
        <p:spPr>
          <a:xfrm>
            <a:off x="5459250" y="1091050"/>
            <a:ext cx="2729700" cy="2961300"/>
          </a:xfrm>
          <a:prstGeom prst="rect">
            <a:avLst/>
          </a:prstGeom>
          <a:noFill/>
          <a:ln>
            <a:noFill/>
          </a:ln>
        </p:spPr>
      </p:sp>
      <p:pic>
        <p:nvPicPr>
          <p:cNvPr id="161" name="Google Shape;161;p14"/>
          <p:cNvPicPr preferRelativeResize="0"/>
          <p:nvPr/>
        </p:nvPicPr>
        <p:blipFill>
          <a:blip r:embed="rId2">
            <a:alphaModFix amt="90000"/>
          </a:blip>
          <a:stretch>
            <a:fillRect/>
          </a:stretch>
        </p:blipFill>
        <p:spPr>
          <a:xfrm rot="10013754">
            <a:off x="4489150" y="-1519491"/>
            <a:ext cx="2716945" cy="2189463"/>
          </a:xfrm>
          <a:prstGeom prst="rect">
            <a:avLst/>
          </a:prstGeom>
          <a:noFill/>
          <a:ln>
            <a:noFill/>
          </a:ln>
        </p:spPr>
      </p:pic>
      <p:pic>
        <p:nvPicPr>
          <p:cNvPr id="162" name="Google Shape;162;p14"/>
          <p:cNvPicPr preferRelativeResize="0"/>
          <p:nvPr/>
        </p:nvPicPr>
        <p:blipFill>
          <a:blip r:embed="rId3">
            <a:alphaModFix amt="90000"/>
          </a:blip>
          <a:stretch>
            <a:fillRect/>
          </a:stretch>
        </p:blipFill>
        <p:spPr>
          <a:xfrm rot="-3601604">
            <a:off x="5245831" y="-1397524"/>
            <a:ext cx="2329135" cy="2189474"/>
          </a:xfrm>
          <a:prstGeom prst="rect">
            <a:avLst/>
          </a:prstGeom>
          <a:noFill/>
          <a:ln>
            <a:noFill/>
          </a:ln>
        </p:spPr>
      </p:pic>
      <p:pic>
        <p:nvPicPr>
          <p:cNvPr id="163" name="Google Shape;163;p14"/>
          <p:cNvPicPr preferRelativeResize="0"/>
          <p:nvPr/>
        </p:nvPicPr>
        <p:blipFill>
          <a:blip r:embed="rId4">
            <a:alphaModFix amt="90000"/>
          </a:blip>
          <a:stretch>
            <a:fillRect/>
          </a:stretch>
        </p:blipFill>
        <p:spPr>
          <a:xfrm rot="-10579743">
            <a:off x="6299639" y="-1540626"/>
            <a:ext cx="2672403" cy="2189464"/>
          </a:xfrm>
          <a:prstGeom prst="rect">
            <a:avLst/>
          </a:prstGeom>
          <a:noFill/>
          <a:ln>
            <a:noFill/>
          </a:ln>
        </p:spPr>
      </p:pic>
      <p:pic>
        <p:nvPicPr>
          <p:cNvPr id="164" name="Google Shape;164;p14"/>
          <p:cNvPicPr preferRelativeResize="0"/>
          <p:nvPr/>
        </p:nvPicPr>
        <p:blipFill>
          <a:blip r:embed="rId5">
            <a:alphaModFix amt="90000"/>
          </a:blip>
          <a:stretch>
            <a:fillRect/>
          </a:stretch>
        </p:blipFill>
        <p:spPr>
          <a:xfrm rot="-7791858">
            <a:off x="-1098844" y="3821016"/>
            <a:ext cx="2623931" cy="2554516"/>
          </a:xfrm>
          <a:prstGeom prst="rect">
            <a:avLst/>
          </a:prstGeom>
          <a:noFill/>
          <a:ln>
            <a:noFill/>
          </a:ln>
        </p:spPr>
      </p:pic>
      <p:pic>
        <p:nvPicPr>
          <p:cNvPr id="165" name="Google Shape;165;p14"/>
          <p:cNvPicPr preferRelativeResize="0"/>
          <p:nvPr/>
        </p:nvPicPr>
        <p:blipFill>
          <a:blip r:embed="rId6">
            <a:alphaModFix amt="90000"/>
          </a:blip>
          <a:stretch>
            <a:fillRect/>
          </a:stretch>
        </p:blipFill>
        <p:spPr>
          <a:xfrm flipH="1">
            <a:off x="157331" y="4145481"/>
            <a:ext cx="2605122" cy="1905576"/>
          </a:xfrm>
          <a:prstGeom prst="rect">
            <a:avLst/>
          </a:prstGeom>
          <a:noFill/>
          <a:ln>
            <a:noFill/>
          </a:ln>
        </p:spPr>
      </p:pic>
      <p:sp>
        <p:nvSpPr>
          <p:cNvPr id="166" name="Google Shape;166;p14"/>
          <p:cNvSpPr/>
          <p:nvPr/>
        </p:nvSpPr>
        <p:spPr>
          <a:xfrm>
            <a:off x="3295950" y="2802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80113" y="25531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4150025" y="44653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8565525" y="19030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0" name="Shape 170"/>
        <p:cNvGrpSpPr/>
        <p:nvPr/>
      </p:nvGrpSpPr>
      <p:grpSpPr>
        <a:xfrm>
          <a:off x="0" y="0"/>
          <a:ext cx="0" cy="0"/>
          <a:chOff x="0" y="0"/>
          <a:chExt cx="0" cy="0"/>
        </a:xfrm>
      </p:grpSpPr>
      <p:sp>
        <p:nvSpPr>
          <p:cNvPr id="171" name="Google Shape;171;p15"/>
          <p:cNvSpPr txBox="1"/>
          <p:nvPr>
            <p:ph type="title"/>
          </p:nvPr>
        </p:nvSpPr>
        <p:spPr>
          <a:xfrm>
            <a:off x="5367400" y="1647425"/>
            <a:ext cx="2791200" cy="6210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2" name="Google Shape;172;p15"/>
          <p:cNvSpPr txBox="1"/>
          <p:nvPr>
            <p:ph idx="1" type="subTitle"/>
          </p:nvPr>
        </p:nvSpPr>
        <p:spPr>
          <a:xfrm>
            <a:off x="5367200" y="2356076"/>
            <a:ext cx="2791200" cy="114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pic>
        <p:nvPicPr>
          <p:cNvPr id="173" name="Google Shape;173;p15"/>
          <p:cNvPicPr preferRelativeResize="0"/>
          <p:nvPr/>
        </p:nvPicPr>
        <p:blipFill>
          <a:blip r:embed="rId2">
            <a:alphaModFix amt="90000"/>
          </a:blip>
          <a:stretch>
            <a:fillRect/>
          </a:stretch>
        </p:blipFill>
        <p:spPr>
          <a:xfrm flipH="1" rot="-10555137">
            <a:off x="7527612" y="-710390"/>
            <a:ext cx="2415684" cy="1767017"/>
          </a:xfrm>
          <a:prstGeom prst="rect">
            <a:avLst/>
          </a:prstGeom>
          <a:noFill/>
          <a:ln>
            <a:noFill/>
          </a:ln>
        </p:spPr>
      </p:pic>
      <p:pic>
        <p:nvPicPr>
          <p:cNvPr id="174" name="Google Shape;174;p15"/>
          <p:cNvPicPr preferRelativeResize="0"/>
          <p:nvPr/>
        </p:nvPicPr>
        <p:blipFill>
          <a:blip r:embed="rId3">
            <a:alphaModFix amt="90000"/>
          </a:blip>
          <a:stretch>
            <a:fillRect/>
          </a:stretch>
        </p:blipFill>
        <p:spPr>
          <a:xfrm flipH="1" rot="-2763283">
            <a:off x="7739834" y="-644885"/>
            <a:ext cx="2433133" cy="2368769"/>
          </a:xfrm>
          <a:prstGeom prst="rect">
            <a:avLst/>
          </a:prstGeom>
          <a:noFill/>
          <a:ln>
            <a:noFill/>
          </a:ln>
        </p:spPr>
      </p:pic>
      <p:sp>
        <p:nvSpPr>
          <p:cNvPr id="175" name="Google Shape;175;p15"/>
          <p:cNvSpPr/>
          <p:nvPr/>
        </p:nvSpPr>
        <p:spPr>
          <a:xfrm rot="1799964">
            <a:off x="5851890" y="2595316"/>
            <a:ext cx="4265741" cy="328615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rot="6754867">
            <a:off x="-766665" y="-1267090"/>
            <a:ext cx="4274446" cy="4061955"/>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5"/>
          <p:cNvPicPr preferRelativeResize="0"/>
          <p:nvPr/>
        </p:nvPicPr>
        <p:blipFill>
          <a:blip r:embed="rId4">
            <a:alphaModFix amt="90000"/>
          </a:blip>
          <a:stretch>
            <a:fillRect/>
          </a:stretch>
        </p:blipFill>
        <p:spPr>
          <a:xfrm flipH="1" rot="612538">
            <a:off x="-260303" y="4365129"/>
            <a:ext cx="2333712" cy="1880634"/>
          </a:xfrm>
          <a:prstGeom prst="rect">
            <a:avLst/>
          </a:prstGeom>
          <a:noFill/>
          <a:ln>
            <a:noFill/>
          </a:ln>
        </p:spPr>
      </p:pic>
      <p:pic>
        <p:nvPicPr>
          <p:cNvPr id="178" name="Google Shape;178;p15"/>
          <p:cNvPicPr preferRelativeResize="0"/>
          <p:nvPr/>
        </p:nvPicPr>
        <p:blipFill>
          <a:blip r:embed="rId5">
            <a:alphaModFix amt="90000"/>
          </a:blip>
          <a:stretch>
            <a:fillRect/>
          </a:stretch>
        </p:blipFill>
        <p:spPr>
          <a:xfrm flipH="1" rot="-7372108">
            <a:off x="383737" y="4236076"/>
            <a:ext cx="2000604" cy="1880641"/>
          </a:xfrm>
          <a:prstGeom prst="rect">
            <a:avLst/>
          </a:prstGeom>
          <a:noFill/>
          <a:ln>
            <a:noFill/>
          </a:ln>
        </p:spPr>
      </p:pic>
      <p:pic>
        <p:nvPicPr>
          <p:cNvPr id="179" name="Google Shape;179;p15"/>
          <p:cNvPicPr preferRelativeResize="0"/>
          <p:nvPr/>
        </p:nvPicPr>
        <p:blipFill>
          <a:blip r:embed="rId6">
            <a:alphaModFix amt="90000"/>
          </a:blip>
          <a:stretch>
            <a:fillRect/>
          </a:stretch>
        </p:blipFill>
        <p:spPr>
          <a:xfrm flipH="1" rot="-393975">
            <a:off x="1293767" y="4305680"/>
            <a:ext cx="2295455" cy="1880637"/>
          </a:xfrm>
          <a:prstGeom prst="rect">
            <a:avLst/>
          </a:prstGeom>
          <a:noFill/>
          <a:ln>
            <a:noFill/>
          </a:ln>
        </p:spPr>
      </p:pic>
      <p:sp>
        <p:nvSpPr>
          <p:cNvPr id="180" name="Google Shape;180;p15"/>
          <p:cNvSpPr/>
          <p:nvPr/>
        </p:nvSpPr>
        <p:spPr>
          <a:xfrm>
            <a:off x="4375950" y="44079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5627375" y="2046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8539400" y="2260488"/>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83" name="Shape 183"/>
        <p:cNvGrpSpPr/>
        <p:nvPr/>
      </p:nvGrpSpPr>
      <p:grpSpPr>
        <a:xfrm>
          <a:off x="0" y="0"/>
          <a:ext cx="0" cy="0"/>
          <a:chOff x="0" y="0"/>
          <a:chExt cx="0" cy="0"/>
        </a:xfrm>
      </p:grpSpPr>
      <p:sp>
        <p:nvSpPr>
          <p:cNvPr id="184" name="Google Shape;184;p16"/>
          <p:cNvSpPr/>
          <p:nvPr/>
        </p:nvSpPr>
        <p:spPr>
          <a:xfrm flipH="1" rot="8492733">
            <a:off x="7260883" y="-532578"/>
            <a:ext cx="3395224" cy="3226440"/>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16"/>
          <p:cNvSpPr txBox="1"/>
          <p:nvPr>
            <p:ph idx="2" type="title"/>
          </p:nvPr>
        </p:nvSpPr>
        <p:spPr>
          <a:xfrm>
            <a:off x="1510557" y="3500500"/>
            <a:ext cx="26472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87" name="Google Shape;187;p16"/>
          <p:cNvSpPr txBox="1"/>
          <p:nvPr>
            <p:ph idx="1" type="subTitle"/>
          </p:nvPr>
        </p:nvSpPr>
        <p:spPr>
          <a:xfrm>
            <a:off x="1510550" y="3874852"/>
            <a:ext cx="2647200" cy="6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8" name="Google Shape;188;p16"/>
          <p:cNvSpPr txBox="1"/>
          <p:nvPr>
            <p:ph idx="3" type="title"/>
          </p:nvPr>
        </p:nvSpPr>
        <p:spPr>
          <a:xfrm>
            <a:off x="4986110" y="3500500"/>
            <a:ext cx="26472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89" name="Google Shape;189;p16"/>
          <p:cNvSpPr txBox="1"/>
          <p:nvPr>
            <p:ph idx="4" type="subTitle"/>
          </p:nvPr>
        </p:nvSpPr>
        <p:spPr>
          <a:xfrm>
            <a:off x="4986100" y="3874851"/>
            <a:ext cx="2647200" cy="6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 name="Google Shape;190;p16"/>
          <p:cNvSpPr/>
          <p:nvPr/>
        </p:nvSpPr>
        <p:spPr>
          <a:xfrm flipH="1">
            <a:off x="-1614499" y="2635029"/>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6"/>
          <p:cNvPicPr preferRelativeResize="0"/>
          <p:nvPr/>
        </p:nvPicPr>
        <p:blipFill>
          <a:blip r:embed="rId2">
            <a:alphaModFix amt="90000"/>
          </a:blip>
          <a:stretch>
            <a:fillRect/>
          </a:stretch>
        </p:blipFill>
        <p:spPr>
          <a:xfrm rot="8823741">
            <a:off x="-544000" y="-778618"/>
            <a:ext cx="1621167" cy="1306430"/>
          </a:xfrm>
          <a:prstGeom prst="rect">
            <a:avLst/>
          </a:prstGeom>
          <a:noFill/>
          <a:ln>
            <a:noFill/>
          </a:ln>
        </p:spPr>
      </p:pic>
      <p:pic>
        <p:nvPicPr>
          <p:cNvPr id="192" name="Google Shape;192;p16"/>
          <p:cNvPicPr preferRelativeResize="0"/>
          <p:nvPr/>
        </p:nvPicPr>
        <p:blipFill>
          <a:blip r:embed="rId3">
            <a:alphaModFix amt="90000"/>
          </a:blip>
          <a:stretch>
            <a:fillRect/>
          </a:stretch>
        </p:blipFill>
        <p:spPr>
          <a:xfrm rot="-4791606">
            <a:off x="-119250" y="-912736"/>
            <a:ext cx="1389771" cy="1306427"/>
          </a:xfrm>
          <a:prstGeom prst="rect">
            <a:avLst/>
          </a:prstGeom>
          <a:noFill/>
          <a:ln>
            <a:noFill/>
          </a:ln>
        </p:spPr>
      </p:pic>
      <p:pic>
        <p:nvPicPr>
          <p:cNvPr id="193" name="Google Shape;193;p16"/>
          <p:cNvPicPr preferRelativeResize="0"/>
          <p:nvPr/>
        </p:nvPicPr>
        <p:blipFill>
          <a:blip r:embed="rId4">
            <a:alphaModFix amt="90000"/>
          </a:blip>
          <a:stretch>
            <a:fillRect/>
          </a:stretch>
        </p:blipFill>
        <p:spPr>
          <a:xfrm rot="9830252">
            <a:off x="487627" y="-1042279"/>
            <a:ext cx="1594585" cy="1306430"/>
          </a:xfrm>
          <a:prstGeom prst="rect">
            <a:avLst/>
          </a:prstGeom>
          <a:noFill/>
          <a:ln>
            <a:noFill/>
          </a:ln>
        </p:spPr>
      </p:pic>
      <p:pic>
        <p:nvPicPr>
          <p:cNvPr id="194" name="Google Shape;194;p16"/>
          <p:cNvPicPr preferRelativeResize="0"/>
          <p:nvPr/>
        </p:nvPicPr>
        <p:blipFill>
          <a:blip r:embed="rId5">
            <a:alphaModFix amt="90000"/>
          </a:blip>
          <a:stretch>
            <a:fillRect/>
          </a:stretch>
        </p:blipFill>
        <p:spPr>
          <a:xfrm rot="-7791850">
            <a:off x="7793146" y="3930963"/>
            <a:ext cx="2059458" cy="2004975"/>
          </a:xfrm>
          <a:prstGeom prst="rect">
            <a:avLst/>
          </a:prstGeom>
          <a:noFill/>
          <a:ln>
            <a:noFill/>
          </a:ln>
        </p:spPr>
      </p:pic>
      <p:pic>
        <p:nvPicPr>
          <p:cNvPr id="195" name="Google Shape;195;p16"/>
          <p:cNvPicPr preferRelativeResize="0"/>
          <p:nvPr/>
        </p:nvPicPr>
        <p:blipFill>
          <a:blip r:embed="rId6">
            <a:alphaModFix amt="90000"/>
          </a:blip>
          <a:stretch>
            <a:fillRect/>
          </a:stretch>
        </p:blipFill>
        <p:spPr>
          <a:xfrm>
            <a:off x="7584921" y="4663016"/>
            <a:ext cx="2044691" cy="1495642"/>
          </a:xfrm>
          <a:prstGeom prst="rect">
            <a:avLst/>
          </a:prstGeom>
          <a:noFill/>
          <a:ln>
            <a:noFill/>
          </a:ln>
        </p:spPr>
      </p:pic>
      <p:sp>
        <p:nvSpPr>
          <p:cNvPr id="196" name="Google Shape;196;p16"/>
          <p:cNvSpPr/>
          <p:nvPr/>
        </p:nvSpPr>
        <p:spPr>
          <a:xfrm>
            <a:off x="6625850" y="681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6233750" y="46630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206550" y="17594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99" name="Shape 199"/>
        <p:cNvGrpSpPr/>
        <p:nvPr/>
      </p:nvGrpSpPr>
      <p:grpSpPr>
        <a:xfrm>
          <a:off x="0" y="0"/>
          <a:ext cx="0" cy="0"/>
          <a:chOff x="0" y="0"/>
          <a:chExt cx="0" cy="0"/>
        </a:xfrm>
      </p:grpSpPr>
      <p:sp>
        <p:nvSpPr>
          <p:cNvPr id="200" name="Google Shape;200;p17"/>
          <p:cNvSpPr/>
          <p:nvPr/>
        </p:nvSpPr>
        <p:spPr>
          <a:xfrm rot="-2013333">
            <a:off x="-542219" y="-1573331"/>
            <a:ext cx="3401097" cy="323202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17"/>
          <p:cNvSpPr txBox="1"/>
          <p:nvPr>
            <p:ph idx="2" type="title"/>
          </p:nvPr>
        </p:nvSpPr>
        <p:spPr>
          <a:xfrm>
            <a:off x="722375" y="2628173"/>
            <a:ext cx="24927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3" name="Google Shape;203;p17"/>
          <p:cNvSpPr txBox="1"/>
          <p:nvPr>
            <p:ph idx="1" type="subTitle"/>
          </p:nvPr>
        </p:nvSpPr>
        <p:spPr>
          <a:xfrm>
            <a:off x="722375" y="2941406"/>
            <a:ext cx="2492700" cy="10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4" name="Google Shape;204;p17"/>
          <p:cNvSpPr txBox="1"/>
          <p:nvPr>
            <p:ph idx="3" type="title"/>
          </p:nvPr>
        </p:nvSpPr>
        <p:spPr>
          <a:xfrm>
            <a:off x="3325698" y="2628173"/>
            <a:ext cx="24927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5" name="Google Shape;205;p17"/>
          <p:cNvSpPr txBox="1"/>
          <p:nvPr>
            <p:ph idx="4" type="subTitle"/>
          </p:nvPr>
        </p:nvSpPr>
        <p:spPr>
          <a:xfrm>
            <a:off x="3325688" y="2941406"/>
            <a:ext cx="2492700" cy="10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6" name="Google Shape;206;p17"/>
          <p:cNvSpPr txBox="1"/>
          <p:nvPr>
            <p:ph idx="5" type="title"/>
          </p:nvPr>
        </p:nvSpPr>
        <p:spPr>
          <a:xfrm>
            <a:off x="5929022" y="2628173"/>
            <a:ext cx="24927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7" name="Google Shape;207;p17"/>
          <p:cNvSpPr txBox="1"/>
          <p:nvPr>
            <p:ph idx="6" type="subTitle"/>
          </p:nvPr>
        </p:nvSpPr>
        <p:spPr>
          <a:xfrm>
            <a:off x="5929002" y="2941406"/>
            <a:ext cx="2492700" cy="10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8" name="Google Shape;208;p17"/>
          <p:cNvSpPr/>
          <p:nvPr/>
        </p:nvSpPr>
        <p:spPr>
          <a:xfrm rot="-2700000">
            <a:off x="6872337" y="3313604"/>
            <a:ext cx="3107996" cy="2394274"/>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17"/>
          <p:cNvPicPr preferRelativeResize="0"/>
          <p:nvPr/>
        </p:nvPicPr>
        <p:blipFill>
          <a:blip r:embed="rId2">
            <a:alphaModFix amt="90000"/>
          </a:blip>
          <a:stretch>
            <a:fillRect/>
          </a:stretch>
        </p:blipFill>
        <p:spPr>
          <a:xfrm flipH="1" rot="1976253">
            <a:off x="-395172" y="4452892"/>
            <a:ext cx="2032827" cy="1638165"/>
          </a:xfrm>
          <a:prstGeom prst="rect">
            <a:avLst/>
          </a:prstGeom>
          <a:noFill/>
          <a:ln>
            <a:noFill/>
          </a:ln>
        </p:spPr>
      </p:pic>
      <p:pic>
        <p:nvPicPr>
          <p:cNvPr id="210" name="Google Shape;210;p17"/>
          <p:cNvPicPr preferRelativeResize="0"/>
          <p:nvPr/>
        </p:nvPicPr>
        <p:blipFill>
          <a:blip r:embed="rId3">
            <a:alphaModFix amt="90000"/>
          </a:blip>
          <a:stretch>
            <a:fillRect/>
          </a:stretch>
        </p:blipFill>
        <p:spPr>
          <a:xfrm flipH="1" rot="-6008390">
            <a:off x="176968" y="4509908"/>
            <a:ext cx="1742666" cy="1638168"/>
          </a:xfrm>
          <a:prstGeom prst="rect">
            <a:avLst/>
          </a:prstGeom>
          <a:noFill/>
          <a:ln>
            <a:noFill/>
          </a:ln>
        </p:spPr>
      </p:pic>
      <p:pic>
        <p:nvPicPr>
          <p:cNvPr id="211" name="Google Shape;211;p17"/>
          <p:cNvPicPr preferRelativeResize="0"/>
          <p:nvPr/>
        </p:nvPicPr>
        <p:blipFill>
          <a:blip r:embed="rId4">
            <a:alphaModFix amt="90000"/>
          </a:blip>
          <a:stretch>
            <a:fillRect/>
          </a:stretch>
        </p:blipFill>
        <p:spPr>
          <a:xfrm flipH="1" rot="969747">
            <a:off x="1058167" y="4385491"/>
            <a:ext cx="1999497" cy="1638165"/>
          </a:xfrm>
          <a:prstGeom prst="rect">
            <a:avLst/>
          </a:prstGeom>
          <a:noFill/>
          <a:ln>
            <a:noFill/>
          </a:ln>
        </p:spPr>
      </p:pic>
      <p:pic>
        <p:nvPicPr>
          <p:cNvPr id="212" name="Google Shape;212;p17"/>
          <p:cNvPicPr preferRelativeResize="0"/>
          <p:nvPr/>
        </p:nvPicPr>
        <p:blipFill>
          <a:blip r:embed="rId5">
            <a:alphaModFix amt="90000"/>
          </a:blip>
          <a:stretch>
            <a:fillRect/>
          </a:stretch>
        </p:blipFill>
        <p:spPr>
          <a:xfrm flipH="1" rot="7791859">
            <a:off x="8381132" y="-268396"/>
            <a:ext cx="2169609" cy="2112214"/>
          </a:xfrm>
          <a:prstGeom prst="rect">
            <a:avLst/>
          </a:prstGeom>
          <a:noFill/>
          <a:ln>
            <a:noFill/>
          </a:ln>
        </p:spPr>
      </p:pic>
      <p:pic>
        <p:nvPicPr>
          <p:cNvPr id="213" name="Google Shape;213;p17"/>
          <p:cNvPicPr preferRelativeResize="0"/>
          <p:nvPr/>
        </p:nvPicPr>
        <p:blipFill>
          <a:blip r:embed="rId6">
            <a:alphaModFix amt="90000"/>
          </a:blip>
          <a:stretch>
            <a:fillRect/>
          </a:stretch>
        </p:blipFill>
        <p:spPr>
          <a:xfrm flipH="1">
            <a:off x="8616050" y="502815"/>
            <a:ext cx="2154058" cy="1575631"/>
          </a:xfrm>
          <a:prstGeom prst="rect">
            <a:avLst/>
          </a:prstGeom>
          <a:noFill/>
          <a:ln>
            <a:noFill/>
          </a:ln>
        </p:spPr>
      </p:pic>
      <p:sp>
        <p:nvSpPr>
          <p:cNvPr id="214" name="Google Shape;214;p17"/>
          <p:cNvSpPr/>
          <p:nvPr/>
        </p:nvSpPr>
        <p:spPr>
          <a:xfrm>
            <a:off x="135800" y="1817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4048450" y="45942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5929025" y="1107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217" name="Shape 217"/>
        <p:cNvGrpSpPr/>
        <p:nvPr/>
      </p:nvGrpSpPr>
      <p:grpSpPr>
        <a:xfrm>
          <a:off x="0" y="0"/>
          <a:ext cx="0" cy="0"/>
          <a:chOff x="0" y="0"/>
          <a:chExt cx="0" cy="0"/>
        </a:xfrm>
      </p:grpSpPr>
      <p:sp>
        <p:nvSpPr>
          <p:cNvPr id="218" name="Google Shape;218;p18"/>
          <p:cNvSpPr/>
          <p:nvPr/>
        </p:nvSpPr>
        <p:spPr>
          <a:xfrm rot="10800000">
            <a:off x="-1545149" y="-1701473"/>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0" name="Google Shape;220;p18"/>
          <p:cNvSpPr txBox="1"/>
          <p:nvPr>
            <p:ph idx="2" type="title"/>
          </p:nvPr>
        </p:nvSpPr>
        <p:spPr>
          <a:xfrm>
            <a:off x="2023976" y="1741800"/>
            <a:ext cx="2343300" cy="450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1" name="Google Shape;221;p18"/>
          <p:cNvSpPr txBox="1"/>
          <p:nvPr>
            <p:ph idx="1" type="subTitle"/>
          </p:nvPr>
        </p:nvSpPr>
        <p:spPr>
          <a:xfrm>
            <a:off x="2023987" y="2067101"/>
            <a:ext cx="23433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2" name="Google Shape;222;p18"/>
          <p:cNvSpPr txBox="1"/>
          <p:nvPr>
            <p:ph idx="3" type="title"/>
          </p:nvPr>
        </p:nvSpPr>
        <p:spPr>
          <a:xfrm>
            <a:off x="4776704" y="1741800"/>
            <a:ext cx="2343300" cy="450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3" name="Google Shape;223;p18"/>
          <p:cNvSpPr txBox="1"/>
          <p:nvPr>
            <p:ph idx="4" type="subTitle"/>
          </p:nvPr>
        </p:nvSpPr>
        <p:spPr>
          <a:xfrm>
            <a:off x="4776701" y="2067101"/>
            <a:ext cx="2343300" cy="61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4" name="Google Shape;224;p18"/>
          <p:cNvSpPr txBox="1"/>
          <p:nvPr>
            <p:ph idx="5" type="title"/>
          </p:nvPr>
        </p:nvSpPr>
        <p:spPr>
          <a:xfrm>
            <a:off x="2023976" y="3306025"/>
            <a:ext cx="2343300" cy="450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5" name="Google Shape;225;p18"/>
          <p:cNvSpPr txBox="1"/>
          <p:nvPr>
            <p:ph idx="6" type="subTitle"/>
          </p:nvPr>
        </p:nvSpPr>
        <p:spPr>
          <a:xfrm>
            <a:off x="2023987" y="3631325"/>
            <a:ext cx="23433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6" name="Google Shape;226;p18"/>
          <p:cNvSpPr txBox="1"/>
          <p:nvPr>
            <p:ph idx="7" type="title"/>
          </p:nvPr>
        </p:nvSpPr>
        <p:spPr>
          <a:xfrm>
            <a:off x="4776704" y="3306025"/>
            <a:ext cx="2343300" cy="450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7" name="Google Shape;227;p18"/>
          <p:cNvSpPr txBox="1"/>
          <p:nvPr>
            <p:ph idx="8" type="subTitle"/>
          </p:nvPr>
        </p:nvSpPr>
        <p:spPr>
          <a:xfrm>
            <a:off x="4776701" y="3631325"/>
            <a:ext cx="2343300" cy="61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8" name="Google Shape;228;p18"/>
          <p:cNvSpPr/>
          <p:nvPr/>
        </p:nvSpPr>
        <p:spPr>
          <a:xfrm rot="8786710">
            <a:off x="5749785" y="2918527"/>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18"/>
          <p:cNvPicPr preferRelativeResize="0"/>
          <p:nvPr/>
        </p:nvPicPr>
        <p:blipFill>
          <a:blip r:embed="rId2">
            <a:alphaModFix amt="90000"/>
          </a:blip>
          <a:stretch>
            <a:fillRect/>
          </a:stretch>
        </p:blipFill>
        <p:spPr>
          <a:xfrm flipH="1" rot="-5869182">
            <a:off x="8202358" y="825627"/>
            <a:ext cx="2716946" cy="2189465"/>
          </a:xfrm>
          <a:prstGeom prst="rect">
            <a:avLst/>
          </a:prstGeom>
          <a:noFill/>
          <a:ln>
            <a:noFill/>
          </a:ln>
        </p:spPr>
      </p:pic>
      <p:pic>
        <p:nvPicPr>
          <p:cNvPr id="230" name="Google Shape;230;p18"/>
          <p:cNvPicPr preferRelativeResize="0"/>
          <p:nvPr/>
        </p:nvPicPr>
        <p:blipFill>
          <a:blip r:embed="rId3">
            <a:alphaModFix amt="90000"/>
          </a:blip>
          <a:stretch>
            <a:fillRect/>
          </a:stretch>
        </p:blipFill>
        <p:spPr>
          <a:xfrm flipH="1" rot="7746177">
            <a:off x="8700228" y="411244"/>
            <a:ext cx="2329138" cy="2189470"/>
          </a:xfrm>
          <a:prstGeom prst="rect">
            <a:avLst/>
          </a:prstGeom>
          <a:noFill/>
          <a:ln>
            <a:noFill/>
          </a:ln>
        </p:spPr>
      </p:pic>
      <p:pic>
        <p:nvPicPr>
          <p:cNvPr id="231" name="Google Shape;231;p18"/>
          <p:cNvPicPr preferRelativeResize="0"/>
          <p:nvPr/>
        </p:nvPicPr>
        <p:blipFill>
          <a:blip r:embed="rId4">
            <a:alphaModFix amt="90000"/>
          </a:blip>
          <a:stretch>
            <a:fillRect/>
          </a:stretch>
        </p:blipFill>
        <p:spPr>
          <a:xfrm flipH="1" rot="-6875687">
            <a:off x="8224625" y="-784492"/>
            <a:ext cx="2672406" cy="2189464"/>
          </a:xfrm>
          <a:prstGeom prst="rect">
            <a:avLst/>
          </a:prstGeom>
          <a:noFill/>
          <a:ln>
            <a:noFill/>
          </a:ln>
        </p:spPr>
      </p:pic>
      <p:pic>
        <p:nvPicPr>
          <p:cNvPr id="232" name="Google Shape;232;p18"/>
          <p:cNvPicPr preferRelativeResize="0"/>
          <p:nvPr/>
        </p:nvPicPr>
        <p:blipFill>
          <a:blip r:embed="rId5">
            <a:alphaModFix amt="90000"/>
          </a:blip>
          <a:stretch>
            <a:fillRect/>
          </a:stretch>
        </p:blipFill>
        <p:spPr>
          <a:xfrm flipH="1" rot="-3008144">
            <a:off x="-856167" y="4166392"/>
            <a:ext cx="2085985" cy="2030803"/>
          </a:xfrm>
          <a:prstGeom prst="rect">
            <a:avLst/>
          </a:prstGeom>
          <a:noFill/>
          <a:ln>
            <a:noFill/>
          </a:ln>
        </p:spPr>
      </p:pic>
      <p:pic>
        <p:nvPicPr>
          <p:cNvPr id="233" name="Google Shape;233;p18"/>
          <p:cNvPicPr preferRelativeResize="0"/>
          <p:nvPr/>
        </p:nvPicPr>
        <p:blipFill>
          <a:blip r:embed="rId6">
            <a:alphaModFix amt="90000"/>
          </a:blip>
          <a:stretch>
            <a:fillRect/>
          </a:stretch>
        </p:blipFill>
        <p:spPr>
          <a:xfrm flipH="1" rot="10800000">
            <a:off x="-1325110" y="3570599"/>
            <a:ext cx="2071031" cy="1514907"/>
          </a:xfrm>
          <a:prstGeom prst="rect">
            <a:avLst/>
          </a:prstGeom>
          <a:noFill/>
          <a:ln>
            <a:noFill/>
          </a:ln>
        </p:spPr>
      </p:pic>
      <p:sp>
        <p:nvSpPr>
          <p:cNvPr id="234" name="Google Shape;234;p18"/>
          <p:cNvSpPr/>
          <p:nvPr/>
        </p:nvSpPr>
        <p:spPr>
          <a:xfrm flipH="1">
            <a:off x="3211275" y="464787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flipH="1">
            <a:off x="4668875" y="3347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36" name="Shape 236"/>
        <p:cNvGrpSpPr/>
        <p:nvPr/>
      </p:nvGrpSpPr>
      <p:grpSpPr>
        <a:xfrm>
          <a:off x="0" y="0"/>
          <a:ext cx="0" cy="0"/>
          <a:chOff x="0" y="0"/>
          <a:chExt cx="0" cy="0"/>
        </a:xfrm>
      </p:grpSpPr>
      <p:sp>
        <p:nvSpPr>
          <p:cNvPr id="237" name="Google Shape;237;p19"/>
          <p:cNvSpPr/>
          <p:nvPr/>
        </p:nvSpPr>
        <p:spPr>
          <a:xfrm rot="-8594859">
            <a:off x="-466888" y="-1412736"/>
            <a:ext cx="4263605" cy="3284508"/>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9" name="Google Shape;239;p19"/>
          <p:cNvSpPr txBox="1"/>
          <p:nvPr>
            <p:ph idx="2" type="title"/>
          </p:nvPr>
        </p:nvSpPr>
        <p:spPr>
          <a:xfrm>
            <a:off x="951150" y="1718875"/>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0" name="Google Shape;240;p19"/>
          <p:cNvSpPr txBox="1"/>
          <p:nvPr>
            <p:ph idx="1" type="subTitle"/>
          </p:nvPr>
        </p:nvSpPr>
        <p:spPr>
          <a:xfrm>
            <a:off x="951150" y="206662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1" name="Google Shape;241;p19"/>
          <p:cNvSpPr txBox="1"/>
          <p:nvPr>
            <p:ph idx="3" type="title"/>
          </p:nvPr>
        </p:nvSpPr>
        <p:spPr>
          <a:xfrm>
            <a:off x="3441547" y="1718875"/>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2" name="Google Shape;242;p19"/>
          <p:cNvSpPr txBox="1"/>
          <p:nvPr>
            <p:ph idx="4" type="subTitle"/>
          </p:nvPr>
        </p:nvSpPr>
        <p:spPr>
          <a:xfrm>
            <a:off x="3441540" y="206662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3" name="Google Shape;243;p19"/>
          <p:cNvSpPr txBox="1"/>
          <p:nvPr>
            <p:ph idx="5" type="title"/>
          </p:nvPr>
        </p:nvSpPr>
        <p:spPr>
          <a:xfrm>
            <a:off x="5931920" y="1718875"/>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4" name="Google Shape;244;p19"/>
          <p:cNvSpPr txBox="1"/>
          <p:nvPr>
            <p:ph idx="6" type="subTitle"/>
          </p:nvPr>
        </p:nvSpPr>
        <p:spPr>
          <a:xfrm>
            <a:off x="5931906" y="206662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5" name="Google Shape;245;p19"/>
          <p:cNvSpPr txBox="1"/>
          <p:nvPr>
            <p:ph idx="7" type="title"/>
          </p:nvPr>
        </p:nvSpPr>
        <p:spPr>
          <a:xfrm>
            <a:off x="951150" y="3375354"/>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6" name="Google Shape;246;p19"/>
          <p:cNvSpPr txBox="1"/>
          <p:nvPr>
            <p:ph idx="8" type="subTitle"/>
          </p:nvPr>
        </p:nvSpPr>
        <p:spPr>
          <a:xfrm>
            <a:off x="951150" y="372310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7" name="Google Shape;247;p19"/>
          <p:cNvSpPr txBox="1"/>
          <p:nvPr>
            <p:ph idx="9" type="title"/>
          </p:nvPr>
        </p:nvSpPr>
        <p:spPr>
          <a:xfrm>
            <a:off x="3441547" y="3375354"/>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8" name="Google Shape;248;p19"/>
          <p:cNvSpPr txBox="1"/>
          <p:nvPr>
            <p:ph idx="13" type="subTitle"/>
          </p:nvPr>
        </p:nvSpPr>
        <p:spPr>
          <a:xfrm>
            <a:off x="3441540" y="372310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9" name="Google Shape;249;p19"/>
          <p:cNvSpPr txBox="1"/>
          <p:nvPr>
            <p:ph idx="14" type="title"/>
          </p:nvPr>
        </p:nvSpPr>
        <p:spPr>
          <a:xfrm>
            <a:off x="5931920" y="3375354"/>
            <a:ext cx="2261100" cy="4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4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50" name="Google Shape;250;p19"/>
          <p:cNvSpPr txBox="1"/>
          <p:nvPr>
            <p:ph idx="15" type="subTitle"/>
          </p:nvPr>
        </p:nvSpPr>
        <p:spPr>
          <a:xfrm>
            <a:off x="5931906" y="3723100"/>
            <a:ext cx="22611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1" name="Google Shape;251;p19"/>
          <p:cNvSpPr/>
          <p:nvPr/>
        </p:nvSpPr>
        <p:spPr>
          <a:xfrm rot="8786710">
            <a:off x="5694935" y="3117502"/>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19"/>
          <p:cNvPicPr preferRelativeResize="0"/>
          <p:nvPr/>
        </p:nvPicPr>
        <p:blipFill>
          <a:blip r:embed="rId2">
            <a:alphaModFix amt="90000"/>
          </a:blip>
          <a:stretch>
            <a:fillRect/>
          </a:stretch>
        </p:blipFill>
        <p:spPr>
          <a:xfrm rot="-7791865">
            <a:off x="-1346593" y="3016448"/>
            <a:ext cx="1847886" cy="1799003"/>
          </a:xfrm>
          <a:prstGeom prst="rect">
            <a:avLst/>
          </a:prstGeom>
          <a:noFill/>
          <a:ln>
            <a:noFill/>
          </a:ln>
        </p:spPr>
      </p:pic>
      <p:pic>
        <p:nvPicPr>
          <p:cNvPr id="253" name="Google Shape;253;p19"/>
          <p:cNvPicPr preferRelativeResize="0"/>
          <p:nvPr/>
        </p:nvPicPr>
        <p:blipFill>
          <a:blip r:embed="rId3">
            <a:alphaModFix amt="90000"/>
          </a:blip>
          <a:stretch>
            <a:fillRect/>
          </a:stretch>
        </p:blipFill>
        <p:spPr>
          <a:xfrm>
            <a:off x="-1138282" y="3773052"/>
            <a:ext cx="1834646" cy="1341984"/>
          </a:xfrm>
          <a:prstGeom prst="rect">
            <a:avLst/>
          </a:prstGeom>
          <a:noFill/>
          <a:ln>
            <a:noFill/>
          </a:ln>
        </p:spPr>
      </p:pic>
      <p:sp>
        <p:nvSpPr>
          <p:cNvPr id="254" name="Google Shape;254;p19"/>
          <p:cNvSpPr/>
          <p:nvPr/>
        </p:nvSpPr>
        <p:spPr>
          <a:xfrm flipH="1">
            <a:off x="3604825" y="4659898"/>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flipH="1">
            <a:off x="250650" y="216977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flipH="1">
            <a:off x="8622250" y="263022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19"/>
          <p:cNvPicPr preferRelativeResize="0"/>
          <p:nvPr/>
        </p:nvPicPr>
        <p:blipFill>
          <a:blip r:embed="rId4">
            <a:alphaModFix amt="90000"/>
          </a:blip>
          <a:stretch>
            <a:fillRect/>
          </a:stretch>
        </p:blipFill>
        <p:spPr>
          <a:xfrm flipH="1" rot="-9723749">
            <a:off x="7609685" y="-961228"/>
            <a:ext cx="1699053" cy="1369191"/>
          </a:xfrm>
          <a:prstGeom prst="rect">
            <a:avLst/>
          </a:prstGeom>
          <a:noFill/>
          <a:ln>
            <a:noFill/>
          </a:ln>
        </p:spPr>
      </p:pic>
      <p:pic>
        <p:nvPicPr>
          <p:cNvPr id="258" name="Google Shape;258;p19"/>
          <p:cNvPicPr preferRelativeResize="0"/>
          <p:nvPr/>
        </p:nvPicPr>
        <p:blipFill>
          <a:blip r:embed="rId5">
            <a:alphaModFix amt="90000"/>
          </a:blip>
          <a:stretch>
            <a:fillRect/>
          </a:stretch>
        </p:blipFill>
        <p:spPr>
          <a:xfrm flipH="1" rot="3891598">
            <a:off x="7373830" y="-991082"/>
            <a:ext cx="1456539" cy="1369199"/>
          </a:xfrm>
          <a:prstGeom prst="rect">
            <a:avLst/>
          </a:prstGeom>
          <a:noFill/>
          <a:ln>
            <a:noFill/>
          </a:ln>
        </p:spPr>
      </p:pic>
      <p:pic>
        <p:nvPicPr>
          <p:cNvPr id="259" name="Google Shape;259;p19"/>
          <p:cNvPicPr preferRelativeResize="0"/>
          <p:nvPr/>
        </p:nvPicPr>
        <p:blipFill>
          <a:blip r:embed="rId6">
            <a:alphaModFix amt="90000"/>
          </a:blip>
          <a:stretch>
            <a:fillRect/>
          </a:stretch>
        </p:blipFill>
        <p:spPr>
          <a:xfrm flipH="1" rot="-10730253">
            <a:off x="6510433" y="-916221"/>
            <a:ext cx="1671201" cy="1369192"/>
          </a:xfrm>
          <a:prstGeom prst="rect">
            <a:avLst/>
          </a:prstGeom>
          <a:noFill/>
          <a:ln>
            <a:noFill/>
          </a:ln>
        </p:spPr>
      </p:pic>
      <p:sp>
        <p:nvSpPr>
          <p:cNvPr id="260" name="Google Shape;260;p19"/>
          <p:cNvSpPr/>
          <p:nvPr/>
        </p:nvSpPr>
        <p:spPr>
          <a:xfrm flipH="1">
            <a:off x="5082925" y="3347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61" name="Shape 261"/>
        <p:cNvGrpSpPr/>
        <p:nvPr/>
      </p:nvGrpSpPr>
      <p:grpSpPr>
        <a:xfrm>
          <a:off x="0" y="0"/>
          <a:ext cx="0" cy="0"/>
          <a:chOff x="0" y="0"/>
          <a:chExt cx="0" cy="0"/>
        </a:xfrm>
      </p:grpSpPr>
      <p:sp>
        <p:nvSpPr>
          <p:cNvPr id="262" name="Google Shape;262;p20"/>
          <p:cNvSpPr txBox="1"/>
          <p:nvPr>
            <p:ph idx="1" type="subTitle"/>
          </p:nvPr>
        </p:nvSpPr>
        <p:spPr>
          <a:xfrm>
            <a:off x="2574150" y="1226350"/>
            <a:ext cx="3995700" cy="419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3" name="Google Shape;263;p20"/>
          <p:cNvSpPr txBox="1"/>
          <p:nvPr>
            <p:ph hasCustomPrompt="1" type="title"/>
          </p:nvPr>
        </p:nvSpPr>
        <p:spPr>
          <a:xfrm>
            <a:off x="2574363" y="697450"/>
            <a:ext cx="3995700" cy="52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4" name="Google Shape;264;p20"/>
          <p:cNvSpPr txBox="1"/>
          <p:nvPr>
            <p:ph idx="2" type="subTitle"/>
          </p:nvPr>
        </p:nvSpPr>
        <p:spPr>
          <a:xfrm>
            <a:off x="2574150" y="2626350"/>
            <a:ext cx="3995700" cy="419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5" name="Google Shape;265;p20"/>
          <p:cNvSpPr txBox="1"/>
          <p:nvPr>
            <p:ph hasCustomPrompt="1" idx="3" type="title"/>
          </p:nvPr>
        </p:nvSpPr>
        <p:spPr>
          <a:xfrm>
            <a:off x="2574363" y="2097450"/>
            <a:ext cx="3995700" cy="52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6" name="Google Shape;266;p20"/>
          <p:cNvSpPr txBox="1"/>
          <p:nvPr>
            <p:ph idx="4" type="subTitle"/>
          </p:nvPr>
        </p:nvSpPr>
        <p:spPr>
          <a:xfrm>
            <a:off x="2574150" y="4026350"/>
            <a:ext cx="3995700" cy="419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7" name="Google Shape;267;p20"/>
          <p:cNvSpPr txBox="1"/>
          <p:nvPr>
            <p:ph hasCustomPrompt="1" idx="5" type="title"/>
          </p:nvPr>
        </p:nvSpPr>
        <p:spPr>
          <a:xfrm>
            <a:off x="2574363" y="3497450"/>
            <a:ext cx="3995700" cy="52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8" name="Google Shape;268;p20"/>
          <p:cNvSpPr/>
          <p:nvPr/>
        </p:nvSpPr>
        <p:spPr>
          <a:xfrm flipH="1" rot="2013290">
            <a:off x="5778010" y="-16487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flipH="1">
            <a:off x="-1545194" y="2511925"/>
            <a:ext cx="5002419" cy="3853660"/>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0"/>
          <p:cNvPicPr preferRelativeResize="0"/>
          <p:nvPr/>
        </p:nvPicPr>
        <p:blipFill>
          <a:blip r:embed="rId2">
            <a:alphaModFix amt="90000"/>
          </a:blip>
          <a:stretch>
            <a:fillRect/>
          </a:stretch>
        </p:blipFill>
        <p:spPr>
          <a:xfrm rot="-1976248">
            <a:off x="7600030" y="3339807"/>
            <a:ext cx="2716946" cy="2189465"/>
          </a:xfrm>
          <a:prstGeom prst="rect">
            <a:avLst/>
          </a:prstGeom>
          <a:noFill/>
          <a:ln>
            <a:noFill/>
          </a:ln>
        </p:spPr>
      </p:pic>
      <p:pic>
        <p:nvPicPr>
          <p:cNvPr id="271" name="Google Shape;271;p20"/>
          <p:cNvPicPr preferRelativeResize="0"/>
          <p:nvPr/>
        </p:nvPicPr>
        <p:blipFill>
          <a:blip r:embed="rId3">
            <a:alphaModFix amt="90000"/>
          </a:blip>
          <a:stretch>
            <a:fillRect/>
          </a:stretch>
        </p:blipFill>
        <p:spPr>
          <a:xfrm rot="6008395">
            <a:off x="7223158" y="3416008"/>
            <a:ext cx="2329135" cy="2189472"/>
          </a:xfrm>
          <a:prstGeom prst="rect">
            <a:avLst/>
          </a:prstGeom>
          <a:noFill/>
          <a:ln>
            <a:noFill/>
          </a:ln>
        </p:spPr>
      </p:pic>
      <p:pic>
        <p:nvPicPr>
          <p:cNvPr id="272" name="Google Shape;272;p20"/>
          <p:cNvPicPr preferRelativeResize="0"/>
          <p:nvPr/>
        </p:nvPicPr>
        <p:blipFill>
          <a:blip r:embed="rId4">
            <a:alphaModFix amt="90000"/>
          </a:blip>
          <a:stretch>
            <a:fillRect/>
          </a:stretch>
        </p:blipFill>
        <p:spPr>
          <a:xfrm rot="-969742">
            <a:off x="5947324" y="3966407"/>
            <a:ext cx="2672404" cy="2189465"/>
          </a:xfrm>
          <a:prstGeom prst="rect">
            <a:avLst/>
          </a:prstGeom>
          <a:noFill/>
          <a:ln>
            <a:noFill/>
          </a:ln>
        </p:spPr>
      </p:pic>
      <p:pic>
        <p:nvPicPr>
          <p:cNvPr id="273" name="Google Shape;273;p20"/>
          <p:cNvPicPr preferRelativeResize="0"/>
          <p:nvPr/>
        </p:nvPicPr>
        <p:blipFill>
          <a:blip r:embed="rId5">
            <a:alphaModFix amt="90000"/>
          </a:blip>
          <a:stretch>
            <a:fillRect/>
          </a:stretch>
        </p:blipFill>
        <p:spPr>
          <a:xfrm rot="-7791858">
            <a:off x="-1035794" y="-1272034"/>
            <a:ext cx="2623931" cy="2554516"/>
          </a:xfrm>
          <a:prstGeom prst="rect">
            <a:avLst/>
          </a:prstGeom>
          <a:noFill/>
          <a:ln>
            <a:noFill/>
          </a:ln>
        </p:spPr>
      </p:pic>
      <p:pic>
        <p:nvPicPr>
          <p:cNvPr id="274" name="Google Shape;274;p20"/>
          <p:cNvPicPr preferRelativeResize="0"/>
          <p:nvPr/>
        </p:nvPicPr>
        <p:blipFill>
          <a:blip r:embed="rId6">
            <a:alphaModFix amt="90000"/>
          </a:blip>
          <a:stretch>
            <a:fillRect/>
          </a:stretch>
        </p:blipFill>
        <p:spPr>
          <a:xfrm>
            <a:off x="-1301094" y="-339331"/>
            <a:ext cx="2605122" cy="1905576"/>
          </a:xfrm>
          <a:prstGeom prst="rect">
            <a:avLst/>
          </a:prstGeom>
          <a:noFill/>
          <a:ln>
            <a:noFill/>
          </a:ln>
        </p:spPr>
      </p:pic>
      <p:sp>
        <p:nvSpPr>
          <p:cNvPr id="275" name="Google Shape;275;p20"/>
          <p:cNvSpPr/>
          <p:nvPr/>
        </p:nvSpPr>
        <p:spPr>
          <a:xfrm>
            <a:off x="2899225" y="474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272325" y="19410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4619475" y="46906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3177362" y="1978274"/>
            <a:ext cx="4208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idx="1" type="subTitle"/>
          </p:nvPr>
        </p:nvSpPr>
        <p:spPr>
          <a:xfrm>
            <a:off x="3177362" y="2674578"/>
            <a:ext cx="4208700" cy="44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 name="Google Shape;24;p3"/>
          <p:cNvSpPr txBox="1"/>
          <p:nvPr>
            <p:ph hasCustomPrompt="1" idx="2" type="title"/>
          </p:nvPr>
        </p:nvSpPr>
        <p:spPr>
          <a:xfrm>
            <a:off x="1854587" y="2150874"/>
            <a:ext cx="1046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 name="Google Shape;25;p3"/>
          <p:cNvSpPr/>
          <p:nvPr/>
        </p:nvSpPr>
        <p:spPr>
          <a:xfrm flipH="1" rot="2013290">
            <a:off x="5652960" y="-9361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1545149" y="2186854"/>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a:blip r:embed="rId2">
            <a:alphaModFix amt="90000"/>
          </a:blip>
          <a:stretch>
            <a:fillRect/>
          </a:stretch>
        </p:blipFill>
        <p:spPr>
          <a:xfrm rot="-1976248">
            <a:off x="7600030" y="3339807"/>
            <a:ext cx="2716946" cy="2189465"/>
          </a:xfrm>
          <a:prstGeom prst="rect">
            <a:avLst/>
          </a:prstGeom>
          <a:noFill/>
          <a:ln>
            <a:noFill/>
          </a:ln>
        </p:spPr>
      </p:pic>
      <p:pic>
        <p:nvPicPr>
          <p:cNvPr id="28" name="Google Shape;28;p3"/>
          <p:cNvPicPr preferRelativeResize="0"/>
          <p:nvPr/>
        </p:nvPicPr>
        <p:blipFill>
          <a:blip r:embed="rId3">
            <a:alphaModFix amt="90000"/>
          </a:blip>
          <a:stretch>
            <a:fillRect/>
          </a:stretch>
        </p:blipFill>
        <p:spPr>
          <a:xfrm rot="6008395">
            <a:off x="7223158" y="3416008"/>
            <a:ext cx="2329135" cy="2189472"/>
          </a:xfrm>
          <a:prstGeom prst="rect">
            <a:avLst/>
          </a:prstGeom>
          <a:noFill/>
          <a:ln>
            <a:noFill/>
          </a:ln>
        </p:spPr>
      </p:pic>
      <p:pic>
        <p:nvPicPr>
          <p:cNvPr id="29" name="Google Shape;29;p3"/>
          <p:cNvPicPr preferRelativeResize="0"/>
          <p:nvPr/>
        </p:nvPicPr>
        <p:blipFill>
          <a:blip r:embed="rId4">
            <a:alphaModFix amt="90000"/>
          </a:blip>
          <a:stretch>
            <a:fillRect/>
          </a:stretch>
        </p:blipFill>
        <p:spPr>
          <a:xfrm rot="-969742">
            <a:off x="5947324" y="3966407"/>
            <a:ext cx="2672404" cy="2189465"/>
          </a:xfrm>
          <a:prstGeom prst="rect">
            <a:avLst/>
          </a:prstGeom>
          <a:noFill/>
          <a:ln>
            <a:noFill/>
          </a:ln>
        </p:spPr>
      </p:pic>
      <p:pic>
        <p:nvPicPr>
          <p:cNvPr id="30" name="Google Shape;30;p3"/>
          <p:cNvPicPr preferRelativeResize="0"/>
          <p:nvPr/>
        </p:nvPicPr>
        <p:blipFill>
          <a:blip r:embed="rId5">
            <a:alphaModFix amt="90000"/>
          </a:blip>
          <a:stretch>
            <a:fillRect/>
          </a:stretch>
        </p:blipFill>
        <p:spPr>
          <a:xfrm rot="-7791858">
            <a:off x="-1035794" y="-1272034"/>
            <a:ext cx="2623931" cy="2554516"/>
          </a:xfrm>
          <a:prstGeom prst="rect">
            <a:avLst/>
          </a:prstGeom>
          <a:noFill/>
          <a:ln>
            <a:noFill/>
          </a:ln>
        </p:spPr>
      </p:pic>
      <p:pic>
        <p:nvPicPr>
          <p:cNvPr id="31" name="Google Shape;31;p3"/>
          <p:cNvPicPr preferRelativeResize="0"/>
          <p:nvPr/>
        </p:nvPicPr>
        <p:blipFill>
          <a:blip r:embed="rId6">
            <a:alphaModFix amt="90000"/>
          </a:blip>
          <a:stretch>
            <a:fillRect/>
          </a:stretch>
        </p:blipFill>
        <p:spPr>
          <a:xfrm>
            <a:off x="-1301094" y="-339331"/>
            <a:ext cx="2605122" cy="1905576"/>
          </a:xfrm>
          <a:prstGeom prst="rect">
            <a:avLst/>
          </a:prstGeom>
          <a:noFill/>
          <a:ln>
            <a:noFill/>
          </a:ln>
        </p:spPr>
      </p:pic>
      <p:sp>
        <p:nvSpPr>
          <p:cNvPr id="32" name="Google Shape;32;p3"/>
          <p:cNvSpPr/>
          <p:nvPr/>
        </p:nvSpPr>
        <p:spPr>
          <a:xfrm>
            <a:off x="3295950" y="2802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48625" y="392365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591250" y="4528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278" name="Shape 278"/>
        <p:cNvGrpSpPr/>
        <p:nvPr/>
      </p:nvGrpSpPr>
      <p:grpSpPr>
        <a:xfrm>
          <a:off x="0" y="0"/>
          <a:ext cx="0" cy="0"/>
          <a:chOff x="0" y="0"/>
          <a:chExt cx="0" cy="0"/>
        </a:xfrm>
      </p:grpSpPr>
      <p:pic>
        <p:nvPicPr>
          <p:cNvPr id="279" name="Google Shape;279;p21"/>
          <p:cNvPicPr preferRelativeResize="0"/>
          <p:nvPr/>
        </p:nvPicPr>
        <p:blipFill>
          <a:blip r:embed="rId2">
            <a:alphaModFix amt="90000"/>
          </a:blip>
          <a:stretch>
            <a:fillRect/>
          </a:stretch>
        </p:blipFill>
        <p:spPr>
          <a:xfrm rot="8572828">
            <a:off x="208813" y="3961263"/>
            <a:ext cx="2329137" cy="2189473"/>
          </a:xfrm>
          <a:prstGeom prst="rect">
            <a:avLst/>
          </a:prstGeom>
          <a:noFill/>
          <a:ln>
            <a:noFill/>
          </a:ln>
        </p:spPr>
      </p:pic>
      <p:pic>
        <p:nvPicPr>
          <p:cNvPr id="280" name="Google Shape;280;p21"/>
          <p:cNvPicPr preferRelativeResize="0"/>
          <p:nvPr/>
        </p:nvPicPr>
        <p:blipFill>
          <a:blip r:embed="rId3">
            <a:alphaModFix amt="90000"/>
          </a:blip>
          <a:stretch>
            <a:fillRect/>
          </a:stretch>
        </p:blipFill>
        <p:spPr>
          <a:xfrm rot="1594699">
            <a:off x="-1147325" y="3616096"/>
            <a:ext cx="2672407" cy="2189465"/>
          </a:xfrm>
          <a:prstGeom prst="rect">
            <a:avLst/>
          </a:prstGeom>
          <a:noFill/>
          <a:ln>
            <a:noFill/>
          </a:ln>
        </p:spPr>
      </p:pic>
      <p:pic>
        <p:nvPicPr>
          <p:cNvPr id="281" name="Google Shape;281;p21"/>
          <p:cNvPicPr preferRelativeResize="0"/>
          <p:nvPr/>
        </p:nvPicPr>
        <p:blipFill>
          <a:blip r:embed="rId4">
            <a:alphaModFix amt="90000"/>
          </a:blip>
          <a:stretch>
            <a:fillRect/>
          </a:stretch>
        </p:blipFill>
        <p:spPr>
          <a:xfrm flipH="1" rot="7791858">
            <a:off x="7062993" y="-966534"/>
            <a:ext cx="2623931" cy="2554516"/>
          </a:xfrm>
          <a:prstGeom prst="rect">
            <a:avLst/>
          </a:prstGeom>
          <a:noFill/>
          <a:ln>
            <a:noFill/>
          </a:ln>
        </p:spPr>
      </p:pic>
      <p:pic>
        <p:nvPicPr>
          <p:cNvPr id="282" name="Google Shape;282;p21"/>
          <p:cNvPicPr preferRelativeResize="0"/>
          <p:nvPr/>
        </p:nvPicPr>
        <p:blipFill>
          <a:blip r:embed="rId5">
            <a:alphaModFix amt="90000"/>
          </a:blip>
          <a:stretch>
            <a:fillRect/>
          </a:stretch>
        </p:blipFill>
        <p:spPr>
          <a:xfrm flipH="1">
            <a:off x="7998102" y="-323631"/>
            <a:ext cx="2605122" cy="1905576"/>
          </a:xfrm>
          <a:prstGeom prst="rect">
            <a:avLst/>
          </a:prstGeom>
          <a:noFill/>
          <a:ln>
            <a:noFill/>
          </a:ln>
        </p:spPr>
      </p:pic>
      <p:sp>
        <p:nvSpPr>
          <p:cNvPr id="283" name="Google Shape;283;p21"/>
          <p:cNvSpPr/>
          <p:nvPr/>
        </p:nvSpPr>
        <p:spPr>
          <a:xfrm flipH="1">
            <a:off x="5079805" y="1474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flipH="1">
            <a:off x="8545455" y="21693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flipH="1">
            <a:off x="319280" y="24518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1"/>
          <p:cNvPicPr preferRelativeResize="0"/>
          <p:nvPr/>
        </p:nvPicPr>
        <p:blipFill>
          <a:blip r:embed="rId6">
            <a:alphaModFix amt="90000"/>
          </a:blip>
          <a:stretch>
            <a:fillRect/>
          </a:stretch>
        </p:blipFill>
        <p:spPr>
          <a:xfrm rot="588193">
            <a:off x="485824" y="4292675"/>
            <a:ext cx="2716944" cy="2189466"/>
          </a:xfrm>
          <a:prstGeom prst="rect">
            <a:avLst/>
          </a:prstGeom>
          <a:noFill/>
          <a:ln>
            <a:noFill/>
          </a:ln>
        </p:spPr>
      </p:pic>
      <p:sp>
        <p:nvSpPr>
          <p:cNvPr id="287" name="Google Shape;287;p21"/>
          <p:cNvSpPr/>
          <p:nvPr/>
        </p:nvSpPr>
        <p:spPr>
          <a:xfrm rot="-2013290">
            <a:off x="38916" y="-17244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6128662" y="2594279"/>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txBox="1"/>
          <p:nvPr>
            <p:ph type="ctrTitle"/>
          </p:nvPr>
        </p:nvSpPr>
        <p:spPr>
          <a:xfrm>
            <a:off x="2685375" y="539500"/>
            <a:ext cx="3773100" cy="100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0" name="Google Shape;290;p21"/>
          <p:cNvSpPr txBox="1"/>
          <p:nvPr>
            <p:ph idx="1" type="subTitle"/>
          </p:nvPr>
        </p:nvSpPr>
        <p:spPr>
          <a:xfrm>
            <a:off x="2685375" y="1582602"/>
            <a:ext cx="3773100" cy="120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1" name="Google Shape;291;p21"/>
          <p:cNvSpPr txBox="1"/>
          <p:nvPr>
            <p:ph idx="2" type="subTitle"/>
          </p:nvPr>
        </p:nvSpPr>
        <p:spPr>
          <a:xfrm>
            <a:off x="3119750" y="4287488"/>
            <a:ext cx="2904300" cy="3165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2" name="Google Shape;292;p21"/>
          <p:cNvSpPr txBox="1"/>
          <p:nvPr/>
        </p:nvSpPr>
        <p:spPr>
          <a:xfrm>
            <a:off x="3119864" y="3606332"/>
            <a:ext cx="2904000" cy="61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Catamaran"/>
                <a:ea typeface="Catamaran"/>
                <a:cs typeface="Catamaran"/>
                <a:sym typeface="Catamaran"/>
              </a:rPr>
              <a:t>CREDITS: This presentation template was created by </a:t>
            </a:r>
            <a:r>
              <a:rPr b="1" lang="en" sz="1000">
                <a:solidFill>
                  <a:schemeClr val="dk1"/>
                </a:solidFill>
                <a:uFill>
                  <a:noFill/>
                </a:uFill>
                <a:latin typeface="Catamaran"/>
                <a:ea typeface="Catamaran"/>
                <a:cs typeface="Catamaran"/>
                <a:sym typeface="Catamaran"/>
                <a:hlinkClick r:id="rId7">
                  <a:extLst>
                    <a:ext uri="{A12FA001-AC4F-418D-AE19-62706E023703}">
                      <ahyp:hlinkClr val="tx"/>
                    </a:ext>
                  </a:extLst>
                </a:hlinkClick>
              </a:rPr>
              <a:t>Slidesgo</a:t>
            </a:r>
            <a:r>
              <a:rPr lang="en" sz="1000">
                <a:solidFill>
                  <a:schemeClr val="dk1"/>
                </a:solidFill>
                <a:latin typeface="Catamaran"/>
                <a:ea typeface="Catamaran"/>
                <a:cs typeface="Catamaran"/>
                <a:sym typeface="Catamaran"/>
              </a:rPr>
              <a:t>, and includes icons by </a:t>
            </a:r>
            <a:r>
              <a:rPr b="1" lang="en" sz="1000">
                <a:solidFill>
                  <a:schemeClr val="dk1"/>
                </a:solidFill>
                <a:uFill>
                  <a:noFill/>
                </a:uFill>
                <a:latin typeface="Catamaran"/>
                <a:ea typeface="Catamaran"/>
                <a:cs typeface="Catamaran"/>
                <a:sym typeface="Catamaran"/>
                <a:hlinkClick r:id="rId8">
                  <a:extLst>
                    <a:ext uri="{A12FA001-AC4F-418D-AE19-62706E023703}">
                      <ahyp:hlinkClr val="tx"/>
                    </a:ext>
                  </a:extLst>
                </a:hlinkClick>
              </a:rPr>
              <a:t>Flaticon</a:t>
            </a:r>
            <a:r>
              <a:rPr b="1" lang="en" sz="1000">
                <a:solidFill>
                  <a:schemeClr val="dk1"/>
                </a:solidFill>
                <a:latin typeface="Catamaran"/>
                <a:ea typeface="Catamaran"/>
                <a:cs typeface="Catamaran"/>
                <a:sym typeface="Catamaran"/>
              </a:rPr>
              <a:t> </a:t>
            </a:r>
            <a:r>
              <a:rPr lang="en" sz="1000">
                <a:solidFill>
                  <a:schemeClr val="dk1"/>
                </a:solidFill>
                <a:latin typeface="Catamaran"/>
                <a:ea typeface="Catamaran"/>
                <a:cs typeface="Catamaran"/>
                <a:sym typeface="Catamaran"/>
              </a:rPr>
              <a:t>and infographics &amp; images by </a:t>
            </a:r>
            <a:r>
              <a:rPr b="1" lang="en" sz="1000">
                <a:solidFill>
                  <a:schemeClr val="dk1"/>
                </a:solidFill>
                <a:uFill>
                  <a:noFill/>
                </a:uFill>
                <a:latin typeface="Catamaran"/>
                <a:ea typeface="Catamaran"/>
                <a:cs typeface="Catamaran"/>
                <a:sym typeface="Catamaran"/>
                <a:hlinkClick r:id="rId9">
                  <a:extLst>
                    <a:ext uri="{A12FA001-AC4F-418D-AE19-62706E023703}">
                      <ahyp:hlinkClr val="tx"/>
                    </a:ext>
                  </a:extLst>
                </a:hlinkClick>
              </a:rPr>
              <a:t>Freepik</a:t>
            </a:r>
            <a:endParaRPr b="1" sz="1000">
              <a:solidFill>
                <a:schemeClr val="dk1"/>
              </a:solidFill>
              <a:latin typeface="Catamaran"/>
              <a:ea typeface="Catamaran"/>
              <a:cs typeface="Catamaran"/>
              <a:sym typeface="Catamar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93" name="Shape 2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294" name="Shape 294"/>
        <p:cNvGrpSpPr/>
        <p:nvPr/>
      </p:nvGrpSpPr>
      <p:grpSpPr>
        <a:xfrm>
          <a:off x="0" y="0"/>
          <a:ext cx="0" cy="0"/>
          <a:chOff x="0" y="0"/>
          <a:chExt cx="0" cy="0"/>
        </a:xfrm>
      </p:grpSpPr>
      <p:pic>
        <p:nvPicPr>
          <p:cNvPr id="295" name="Google Shape;295;p23"/>
          <p:cNvPicPr preferRelativeResize="0"/>
          <p:nvPr/>
        </p:nvPicPr>
        <p:blipFill>
          <a:blip r:embed="rId2">
            <a:alphaModFix amt="90000"/>
          </a:blip>
          <a:stretch>
            <a:fillRect/>
          </a:stretch>
        </p:blipFill>
        <p:spPr>
          <a:xfrm rot="8572828">
            <a:off x="208813" y="3961263"/>
            <a:ext cx="2329137" cy="2189473"/>
          </a:xfrm>
          <a:prstGeom prst="rect">
            <a:avLst/>
          </a:prstGeom>
          <a:noFill/>
          <a:ln>
            <a:noFill/>
          </a:ln>
        </p:spPr>
      </p:pic>
      <p:pic>
        <p:nvPicPr>
          <p:cNvPr id="296" name="Google Shape;296;p23"/>
          <p:cNvPicPr preferRelativeResize="0"/>
          <p:nvPr/>
        </p:nvPicPr>
        <p:blipFill>
          <a:blip r:embed="rId3">
            <a:alphaModFix amt="90000"/>
          </a:blip>
          <a:stretch>
            <a:fillRect/>
          </a:stretch>
        </p:blipFill>
        <p:spPr>
          <a:xfrm rot="1594699">
            <a:off x="-1147325" y="3616096"/>
            <a:ext cx="2672407" cy="2189465"/>
          </a:xfrm>
          <a:prstGeom prst="rect">
            <a:avLst/>
          </a:prstGeom>
          <a:noFill/>
          <a:ln>
            <a:noFill/>
          </a:ln>
        </p:spPr>
      </p:pic>
      <p:pic>
        <p:nvPicPr>
          <p:cNvPr id="297" name="Google Shape;297;p23"/>
          <p:cNvPicPr preferRelativeResize="0"/>
          <p:nvPr/>
        </p:nvPicPr>
        <p:blipFill>
          <a:blip r:embed="rId4">
            <a:alphaModFix amt="90000"/>
          </a:blip>
          <a:stretch>
            <a:fillRect/>
          </a:stretch>
        </p:blipFill>
        <p:spPr>
          <a:xfrm flipH="1" rot="-9911281">
            <a:off x="7062994" y="-966534"/>
            <a:ext cx="2623930" cy="2554518"/>
          </a:xfrm>
          <a:prstGeom prst="rect">
            <a:avLst/>
          </a:prstGeom>
          <a:noFill/>
          <a:ln>
            <a:noFill/>
          </a:ln>
        </p:spPr>
      </p:pic>
      <p:pic>
        <p:nvPicPr>
          <p:cNvPr id="298" name="Google Shape;298;p23"/>
          <p:cNvPicPr preferRelativeResize="0"/>
          <p:nvPr/>
        </p:nvPicPr>
        <p:blipFill>
          <a:blip r:embed="rId5">
            <a:alphaModFix amt="90000"/>
          </a:blip>
          <a:stretch>
            <a:fillRect/>
          </a:stretch>
        </p:blipFill>
        <p:spPr>
          <a:xfrm flipH="1">
            <a:off x="7998102" y="-323631"/>
            <a:ext cx="2605122" cy="1905576"/>
          </a:xfrm>
          <a:prstGeom prst="rect">
            <a:avLst/>
          </a:prstGeom>
          <a:noFill/>
          <a:ln>
            <a:noFill/>
          </a:ln>
        </p:spPr>
      </p:pic>
      <p:sp>
        <p:nvSpPr>
          <p:cNvPr id="299" name="Google Shape;299;p23"/>
          <p:cNvSpPr/>
          <p:nvPr/>
        </p:nvSpPr>
        <p:spPr>
          <a:xfrm flipH="1">
            <a:off x="5079805" y="1474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flipH="1">
            <a:off x="8545455" y="21693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flipH="1">
            <a:off x="319280" y="24518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3"/>
          <p:cNvPicPr preferRelativeResize="0"/>
          <p:nvPr/>
        </p:nvPicPr>
        <p:blipFill>
          <a:blip r:embed="rId6">
            <a:alphaModFix amt="90000"/>
          </a:blip>
          <a:stretch>
            <a:fillRect/>
          </a:stretch>
        </p:blipFill>
        <p:spPr>
          <a:xfrm rot="588193">
            <a:off x="485824" y="4292675"/>
            <a:ext cx="2716944" cy="2189466"/>
          </a:xfrm>
          <a:prstGeom prst="rect">
            <a:avLst/>
          </a:prstGeom>
          <a:noFill/>
          <a:ln>
            <a:noFill/>
          </a:ln>
        </p:spPr>
      </p:pic>
      <p:sp>
        <p:nvSpPr>
          <p:cNvPr id="303" name="Google Shape;303;p23"/>
          <p:cNvSpPr/>
          <p:nvPr/>
        </p:nvSpPr>
        <p:spPr>
          <a:xfrm rot="-2013290">
            <a:off x="38916" y="-17244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6128662" y="2594279"/>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23"/>
          <p:cNvPicPr preferRelativeResize="0"/>
          <p:nvPr/>
        </p:nvPicPr>
        <p:blipFill>
          <a:blip r:embed="rId6">
            <a:alphaModFix amt="90000"/>
          </a:blip>
          <a:stretch>
            <a:fillRect/>
          </a:stretch>
        </p:blipFill>
        <p:spPr>
          <a:xfrm rot="5604298">
            <a:off x="5739299" y="-1733251"/>
            <a:ext cx="2716943" cy="21894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306" name="Shape 306"/>
        <p:cNvGrpSpPr/>
        <p:nvPr/>
      </p:nvGrpSpPr>
      <p:grpSpPr>
        <a:xfrm>
          <a:off x="0" y="0"/>
          <a:ext cx="0" cy="0"/>
          <a:chOff x="0" y="0"/>
          <a:chExt cx="0" cy="0"/>
        </a:xfrm>
      </p:grpSpPr>
      <p:pic>
        <p:nvPicPr>
          <p:cNvPr id="307" name="Google Shape;307;p24"/>
          <p:cNvPicPr preferRelativeResize="0"/>
          <p:nvPr/>
        </p:nvPicPr>
        <p:blipFill>
          <a:blip r:embed="rId2">
            <a:alphaModFix amt="90000"/>
          </a:blip>
          <a:stretch>
            <a:fillRect/>
          </a:stretch>
        </p:blipFill>
        <p:spPr>
          <a:xfrm rot="8572828">
            <a:off x="3940363" y="4226013"/>
            <a:ext cx="2329137" cy="2189473"/>
          </a:xfrm>
          <a:prstGeom prst="rect">
            <a:avLst/>
          </a:prstGeom>
          <a:noFill/>
          <a:ln>
            <a:noFill/>
          </a:ln>
        </p:spPr>
      </p:pic>
      <p:pic>
        <p:nvPicPr>
          <p:cNvPr id="308" name="Google Shape;308;p24"/>
          <p:cNvPicPr preferRelativeResize="0"/>
          <p:nvPr/>
        </p:nvPicPr>
        <p:blipFill>
          <a:blip r:embed="rId3">
            <a:alphaModFix amt="90000"/>
          </a:blip>
          <a:stretch>
            <a:fillRect/>
          </a:stretch>
        </p:blipFill>
        <p:spPr>
          <a:xfrm rot="1594699">
            <a:off x="2584225" y="3880846"/>
            <a:ext cx="2672407" cy="2189465"/>
          </a:xfrm>
          <a:prstGeom prst="rect">
            <a:avLst/>
          </a:prstGeom>
          <a:noFill/>
          <a:ln>
            <a:noFill/>
          </a:ln>
        </p:spPr>
      </p:pic>
      <p:pic>
        <p:nvPicPr>
          <p:cNvPr id="309" name="Google Shape;309;p24"/>
          <p:cNvPicPr preferRelativeResize="0"/>
          <p:nvPr/>
        </p:nvPicPr>
        <p:blipFill>
          <a:blip r:embed="rId4">
            <a:alphaModFix amt="90000"/>
          </a:blip>
          <a:stretch>
            <a:fillRect/>
          </a:stretch>
        </p:blipFill>
        <p:spPr>
          <a:xfrm flipH="1" rot="7791858">
            <a:off x="-911869" y="-1243884"/>
            <a:ext cx="2623931" cy="2554516"/>
          </a:xfrm>
          <a:prstGeom prst="rect">
            <a:avLst/>
          </a:prstGeom>
          <a:noFill/>
          <a:ln>
            <a:noFill/>
          </a:ln>
        </p:spPr>
      </p:pic>
      <p:pic>
        <p:nvPicPr>
          <p:cNvPr id="310" name="Google Shape;310;p24"/>
          <p:cNvPicPr preferRelativeResize="0"/>
          <p:nvPr/>
        </p:nvPicPr>
        <p:blipFill>
          <a:blip r:embed="rId5">
            <a:alphaModFix amt="90000"/>
          </a:blip>
          <a:stretch>
            <a:fillRect/>
          </a:stretch>
        </p:blipFill>
        <p:spPr>
          <a:xfrm flipH="1">
            <a:off x="23239" y="-600981"/>
            <a:ext cx="2605122" cy="1905576"/>
          </a:xfrm>
          <a:prstGeom prst="rect">
            <a:avLst/>
          </a:prstGeom>
          <a:noFill/>
          <a:ln>
            <a:noFill/>
          </a:ln>
        </p:spPr>
      </p:pic>
      <p:sp>
        <p:nvSpPr>
          <p:cNvPr id="311" name="Google Shape;311;p24"/>
          <p:cNvSpPr/>
          <p:nvPr/>
        </p:nvSpPr>
        <p:spPr>
          <a:xfrm flipH="1">
            <a:off x="3608567" y="15576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flipH="1">
            <a:off x="8545455" y="26105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flipH="1">
            <a:off x="204042" y="18590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4"/>
          <p:cNvPicPr preferRelativeResize="0"/>
          <p:nvPr/>
        </p:nvPicPr>
        <p:blipFill>
          <a:blip r:embed="rId6">
            <a:alphaModFix amt="90000"/>
          </a:blip>
          <a:stretch>
            <a:fillRect/>
          </a:stretch>
        </p:blipFill>
        <p:spPr>
          <a:xfrm rot="588193">
            <a:off x="4217374" y="4557425"/>
            <a:ext cx="2716944" cy="2189466"/>
          </a:xfrm>
          <a:prstGeom prst="rect">
            <a:avLst/>
          </a:prstGeom>
          <a:noFill/>
          <a:ln>
            <a:noFill/>
          </a:ln>
        </p:spPr>
      </p:pic>
      <p:sp>
        <p:nvSpPr>
          <p:cNvPr id="315" name="Google Shape;315;p24"/>
          <p:cNvSpPr/>
          <p:nvPr/>
        </p:nvSpPr>
        <p:spPr>
          <a:xfrm rot="6210095">
            <a:off x="5724449" y="-1687558"/>
            <a:ext cx="4274516" cy="4062020"/>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1688880" y="3316400"/>
            <a:ext cx="4090873" cy="3151442"/>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7255220" y="2451875"/>
            <a:ext cx="4090873" cy="3151442"/>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4"/>
          <p:cNvSpPr txBox="1"/>
          <p:nvPr>
            <p:ph idx="1" type="body"/>
          </p:nvPr>
        </p:nvSpPr>
        <p:spPr>
          <a:xfrm>
            <a:off x="722375" y="1270000"/>
            <a:ext cx="7699200" cy="3333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8" name="Google Shape;38;p4"/>
          <p:cNvSpPr/>
          <p:nvPr/>
        </p:nvSpPr>
        <p:spPr>
          <a:xfrm>
            <a:off x="4992162" y="2186854"/>
            <a:ext cx="5424342" cy="4178693"/>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2013290">
            <a:off x="-778709" y="-159169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4"/>
          <p:cNvPicPr preferRelativeResize="0"/>
          <p:nvPr/>
        </p:nvPicPr>
        <p:blipFill>
          <a:blip r:embed="rId2">
            <a:alphaModFix amt="90000"/>
          </a:blip>
          <a:stretch>
            <a:fillRect/>
          </a:stretch>
        </p:blipFill>
        <p:spPr>
          <a:xfrm flipH="1" rot="188207">
            <a:off x="-4006" y="4948261"/>
            <a:ext cx="2249110" cy="1812454"/>
          </a:xfrm>
          <a:prstGeom prst="rect">
            <a:avLst/>
          </a:prstGeom>
          <a:noFill/>
          <a:ln>
            <a:noFill/>
          </a:ln>
        </p:spPr>
      </p:pic>
      <p:pic>
        <p:nvPicPr>
          <p:cNvPr id="41" name="Google Shape;41;p4"/>
          <p:cNvPicPr preferRelativeResize="0"/>
          <p:nvPr/>
        </p:nvPicPr>
        <p:blipFill>
          <a:blip r:embed="rId3">
            <a:alphaModFix amt="90000"/>
          </a:blip>
          <a:stretch>
            <a:fillRect/>
          </a:stretch>
        </p:blipFill>
        <p:spPr>
          <a:xfrm flipH="1" rot="-7796441">
            <a:off x="597875" y="4768178"/>
            <a:ext cx="1928076" cy="1812459"/>
          </a:xfrm>
          <a:prstGeom prst="rect">
            <a:avLst/>
          </a:prstGeom>
          <a:noFill/>
          <a:ln>
            <a:noFill/>
          </a:ln>
        </p:spPr>
      </p:pic>
      <p:pic>
        <p:nvPicPr>
          <p:cNvPr id="42" name="Google Shape;42;p4"/>
          <p:cNvPicPr preferRelativeResize="0"/>
          <p:nvPr/>
        </p:nvPicPr>
        <p:blipFill>
          <a:blip r:embed="rId4">
            <a:alphaModFix amt="90000"/>
          </a:blip>
          <a:stretch>
            <a:fillRect/>
          </a:stretch>
        </p:blipFill>
        <p:spPr>
          <a:xfrm flipH="1" rot="-818304">
            <a:off x="1475418" y="4709274"/>
            <a:ext cx="2212236" cy="1812457"/>
          </a:xfrm>
          <a:prstGeom prst="rect">
            <a:avLst/>
          </a:prstGeom>
          <a:noFill/>
          <a:ln>
            <a:noFill/>
          </a:ln>
        </p:spPr>
      </p:pic>
      <p:pic>
        <p:nvPicPr>
          <p:cNvPr id="43" name="Google Shape;43;p4"/>
          <p:cNvPicPr preferRelativeResize="0"/>
          <p:nvPr/>
        </p:nvPicPr>
        <p:blipFill>
          <a:blip r:embed="rId5">
            <a:alphaModFix amt="90000"/>
          </a:blip>
          <a:stretch>
            <a:fillRect/>
          </a:stretch>
        </p:blipFill>
        <p:spPr>
          <a:xfrm flipH="1" rot="4007714">
            <a:off x="6757792" y="-2077748"/>
            <a:ext cx="2623931" cy="2554517"/>
          </a:xfrm>
          <a:prstGeom prst="rect">
            <a:avLst/>
          </a:prstGeom>
          <a:noFill/>
          <a:ln>
            <a:noFill/>
          </a:ln>
        </p:spPr>
      </p:pic>
      <p:pic>
        <p:nvPicPr>
          <p:cNvPr id="44" name="Google Shape;44;p4"/>
          <p:cNvPicPr preferRelativeResize="0"/>
          <p:nvPr/>
        </p:nvPicPr>
        <p:blipFill>
          <a:blip r:embed="rId6">
            <a:alphaModFix amt="90000"/>
          </a:blip>
          <a:stretch>
            <a:fillRect/>
          </a:stretch>
        </p:blipFill>
        <p:spPr>
          <a:xfrm flipH="1" rot="-3784139">
            <a:off x="7433886" y="-1722713"/>
            <a:ext cx="2605122" cy="1905575"/>
          </a:xfrm>
          <a:prstGeom prst="rect">
            <a:avLst/>
          </a:prstGeom>
          <a:noFill/>
          <a:ln>
            <a:noFill/>
          </a:ln>
        </p:spPr>
      </p:pic>
      <p:sp>
        <p:nvSpPr>
          <p:cNvPr id="45" name="Google Shape;45;p4"/>
          <p:cNvSpPr/>
          <p:nvPr/>
        </p:nvSpPr>
        <p:spPr>
          <a:xfrm>
            <a:off x="8540388" y="15535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168700" y="27409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099575" y="46040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5"/>
          <p:cNvSpPr/>
          <p:nvPr/>
        </p:nvSpPr>
        <p:spPr>
          <a:xfrm flipH="1" rot="2013290">
            <a:off x="-534665" y="-1950965"/>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 name="Google Shape;51;p5"/>
          <p:cNvSpPr txBox="1"/>
          <p:nvPr>
            <p:ph idx="1" type="body"/>
          </p:nvPr>
        </p:nvSpPr>
        <p:spPr>
          <a:xfrm>
            <a:off x="2896175" y="1941300"/>
            <a:ext cx="4173600" cy="884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2" name="Google Shape;52;p5"/>
          <p:cNvSpPr txBox="1"/>
          <p:nvPr>
            <p:ph idx="2" type="body"/>
          </p:nvPr>
        </p:nvSpPr>
        <p:spPr>
          <a:xfrm>
            <a:off x="2896175" y="3613075"/>
            <a:ext cx="4173600" cy="884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3" name="Google Shape;53;p5"/>
          <p:cNvSpPr txBox="1"/>
          <p:nvPr>
            <p:ph idx="3" type="title"/>
          </p:nvPr>
        </p:nvSpPr>
        <p:spPr>
          <a:xfrm>
            <a:off x="2896175" y="1530500"/>
            <a:ext cx="4173600" cy="51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4" name="Google Shape;54;p5"/>
          <p:cNvSpPr txBox="1"/>
          <p:nvPr>
            <p:ph idx="4" type="title"/>
          </p:nvPr>
        </p:nvSpPr>
        <p:spPr>
          <a:xfrm>
            <a:off x="2896175" y="3202275"/>
            <a:ext cx="4173600" cy="51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pic>
        <p:nvPicPr>
          <p:cNvPr id="55" name="Google Shape;55;p5"/>
          <p:cNvPicPr preferRelativeResize="0"/>
          <p:nvPr/>
        </p:nvPicPr>
        <p:blipFill>
          <a:blip r:embed="rId2">
            <a:alphaModFix amt="90000"/>
          </a:blip>
          <a:stretch>
            <a:fillRect/>
          </a:stretch>
        </p:blipFill>
        <p:spPr>
          <a:xfrm rot="-7791859">
            <a:off x="-668641" y="3121634"/>
            <a:ext cx="1414416" cy="1377000"/>
          </a:xfrm>
          <a:prstGeom prst="rect">
            <a:avLst/>
          </a:prstGeom>
          <a:noFill/>
          <a:ln>
            <a:noFill/>
          </a:ln>
        </p:spPr>
      </p:pic>
      <p:sp>
        <p:nvSpPr>
          <p:cNvPr id="56" name="Google Shape;56;p5"/>
          <p:cNvSpPr/>
          <p:nvPr/>
        </p:nvSpPr>
        <p:spPr>
          <a:xfrm flipH="1">
            <a:off x="6914789" y="3158725"/>
            <a:ext cx="4889936" cy="3767008"/>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5"/>
          <p:cNvPicPr preferRelativeResize="0"/>
          <p:nvPr/>
        </p:nvPicPr>
        <p:blipFill>
          <a:blip r:embed="rId3">
            <a:alphaModFix amt="90000"/>
          </a:blip>
          <a:stretch>
            <a:fillRect/>
          </a:stretch>
        </p:blipFill>
        <p:spPr>
          <a:xfrm rot="-7376241">
            <a:off x="8535417" y="498812"/>
            <a:ext cx="1648680" cy="1328594"/>
          </a:xfrm>
          <a:prstGeom prst="rect">
            <a:avLst/>
          </a:prstGeom>
          <a:noFill/>
          <a:ln>
            <a:noFill/>
          </a:ln>
        </p:spPr>
      </p:pic>
      <p:pic>
        <p:nvPicPr>
          <p:cNvPr id="58" name="Google Shape;58;p5"/>
          <p:cNvPicPr preferRelativeResize="0"/>
          <p:nvPr/>
        </p:nvPicPr>
        <p:blipFill>
          <a:blip r:embed="rId4">
            <a:alphaModFix amt="90000"/>
          </a:blip>
          <a:stretch>
            <a:fillRect/>
          </a:stretch>
        </p:blipFill>
        <p:spPr>
          <a:xfrm rot="608398">
            <a:off x="8699327" y="845166"/>
            <a:ext cx="1413346" cy="1328601"/>
          </a:xfrm>
          <a:prstGeom prst="rect">
            <a:avLst/>
          </a:prstGeom>
          <a:noFill/>
          <a:ln>
            <a:noFill/>
          </a:ln>
        </p:spPr>
      </p:pic>
      <p:pic>
        <p:nvPicPr>
          <p:cNvPr id="59" name="Google Shape;59;p5"/>
          <p:cNvPicPr preferRelativeResize="0"/>
          <p:nvPr/>
        </p:nvPicPr>
        <p:blipFill>
          <a:blip r:embed="rId5">
            <a:alphaModFix amt="90000"/>
          </a:blip>
          <a:stretch>
            <a:fillRect/>
          </a:stretch>
        </p:blipFill>
        <p:spPr>
          <a:xfrm rot="-6369733">
            <a:off x="8541009" y="1464788"/>
            <a:ext cx="1621652" cy="1328591"/>
          </a:xfrm>
          <a:prstGeom prst="rect">
            <a:avLst/>
          </a:prstGeom>
          <a:noFill/>
          <a:ln>
            <a:noFill/>
          </a:ln>
        </p:spPr>
      </p:pic>
      <p:pic>
        <p:nvPicPr>
          <p:cNvPr id="60" name="Google Shape;60;p5"/>
          <p:cNvPicPr preferRelativeResize="0"/>
          <p:nvPr/>
        </p:nvPicPr>
        <p:blipFill>
          <a:blip r:embed="rId6">
            <a:alphaModFix amt="90000"/>
          </a:blip>
          <a:stretch>
            <a:fillRect/>
          </a:stretch>
        </p:blipFill>
        <p:spPr>
          <a:xfrm>
            <a:off x="-535891" y="2935862"/>
            <a:ext cx="1404278" cy="1027189"/>
          </a:xfrm>
          <a:prstGeom prst="rect">
            <a:avLst/>
          </a:prstGeom>
          <a:noFill/>
          <a:ln>
            <a:noFill/>
          </a:ln>
        </p:spPr>
      </p:pic>
      <p:sp>
        <p:nvSpPr>
          <p:cNvPr id="61" name="Google Shape;61;p5"/>
          <p:cNvSpPr/>
          <p:nvPr/>
        </p:nvSpPr>
        <p:spPr>
          <a:xfrm>
            <a:off x="4983350" y="1100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200225" y="21876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2224650" y="46733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flipH="1" rot="2013262">
            <a:off x="6904469" y="-754570"/>
            <a:ext cx="2341700" cy="2225152"/>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txBox="1"/>
          <p:nvPr>
            <p:ph type="title"/>
          </p:nvPr>
        </p:nvSpPr>
        <p:spPr>
          <a:xfrm>
            <a:off x="722375" y="539500"/>
            <a:ext cx="7699200" cy="6219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67" name="Google Shape;67;p6"/>
          <p:cNvPicPr preferRelativeResize="0"/>
          <p:nvPr/>
        </p:nvPicPr>
        <p:blipFill>
          <a:blip r:embed="rId2">
            <a:alphaModFix amt="90000"/>
          </a:blip>
          <a:stretch>
            <a:fillRect/>
          </a:stretch>
        </p:blipFill>
        <p:spPr>
          <a:xfrm flipH="1" rot="1303708">
            <a:off x="-304" y="-848977"/>
            <a:ext cx="1757194" cy="1439645"/>
          </a:xfrm>
          <a:prstGeom prst="rect">
            <a:avLst/>
          </a:prstGeom>
          <a:noFill/>
          <a:ln>
            <a:noFill/>
          </a:ln>
        </p:spPr>
      </p:pic>
      <p:sp>
        <p:nvSpPr>
          <p:cNvPr id="68" name="Google Shape;68;p6"/>
          <p:cNvSpPr/>
          <p:nvPr/>
        </p:nvSpPr>
        <p:spPr>
          <a:xfrm flipH="1" rot="1113365">
            <a:off x="-1494268" y="2985859"/>
            <a:ext cx="3897955" cy="3002826"/>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381725" y="42775"/>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6"/>
          <p:cNvPicPr preferRelativeResize="0"/>
          <p:nvPr/>
        </p:nvPicPr>
        <p:blipFill>
          <a:blip r:embed="rId3">
            <a:alphaModFix amt="90000"/>
          </a:blip>
          <a:stretch>
            <a:fillRect/>
          </a:stretch>
        </p:blipFill>
        <p:spPr>
          <a:xfrm rot="2699987">
            <a:off x="-396280" y="-195458"/>
            <a:ext cx="1321190" cy="1286240"/>
          </a:xfrm>
          <a:prstGeom prst="rect">
            <a:avLst/>
          </a:prstGeom>
          <a:noFill/>
          <a:ln>
            <a:noFill/>
          </a:ln>
        </p:spPr>
      </p:pic>
      <p:sp>
        <p:nvSpPr>
          <p:cNvPr id="71" name="Google Shape;71;p6"/>
          <p:cNvSpPr/>
          <p:nvPr/>
        </p:nvSpPr>
        <p:spPr>
          <a:xfrm>
            <a:off x="4375275" y="4635150"/>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8581425" y="3240825"/>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6"/>
          <p:cNvPicPr preferRelativeResize="0"/>
          <p:nvPr/>
        </p:nvPicPr>
        <p:blipFill>
          <a:blip r:embed="rId4">
            <a:alphaModFix amt="90000"/>
          </a:blip>
          <a:stretch>
            <a:fillRect/>
          </a:stretch>
        </p:blipFill>
        <p:spPr>
          <a:xfrm rot="6008396">
            <a:off x="8389670" y="4201802"/>
            <a:ext cx="1478506" cy="1389845"/>
          </a:xfrm>
          <a:prstGeom prst="rect">
            <a:avLst/>
          </a:prstGeom>
          <a:noFill/>
          <a:ln>
            <a:noFill/>
          </a:ln>
        </p:spPr>
      </p:pic>
      <p:pic>
        <p:nvPicPr>
          <p:cNvPr id="74" name="Google Shape;74;p6"/>
          <p:cNvPicPr preferRelativeResize="0"/>
          <p:nvPr/>
        </p:nvPicPr>
        <p:blipFill>
          <a:blip r:embed="rId2">
            <a:alphaModFix amt="90000"/>
          </a:blip>
          <a:stretch>
            <a:fillRect/>
          </a:stretch>
        </p:blipFill>
        <p:spPr>
          <a:xfrm rot="-969745">
            <a:off x="7579792" y="4551187"/>
            <a:ext cx="1696405" cy="1389848"/>
          </a:xfrm>
          <a:prstGeom prst="rect">
            <a:avLst/>
          </a:prstGeom>
          <a:noFill/>
          <a:ln>
            <a:noFill/>
          </a:ln>
        </p:spPr>
      </p:pic>
      <p:sp>
        <p:nvSpPr>
          <p:cNvPr id="75" name="Google Shape;75;p6"/>
          <p:cNvSpPr/>
          <p:nvPr/>
        </p:nvSpPr>
        <p:spPr>
          <a:xfrm>
            <a:off x="177675" y="1932325"/>
            <a:ext cx="393300" cy="3933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7"/>
          <p:cNvSpPr txBox="1"/>
          <p:nvPr>
            <p:ph type="title"/>
          </p:nvPr>
        </p:nvSpPr>
        <p:spPr>
          <a:xfrm>
            <a:off x="722375" y="539500"/>
            <a:ext cx="7699200" cy="5760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8" name="Google Shape;78;p7"/>
          <p:cNvSpPr txBox="1"/>
          <p:nvPr>
            <p:ph idx="1" type="body"/>
          </p:nvPr>
        </p:nvSpPr>
        <p:spPr>
          <a:xfrm>
            <a:off x="2396225" y="1641313"/>
            <a:ext cx="4351500" cy="244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79" name="Google Shape;79;p7"/>
          <p:cNvSpPr/>
          <p:nvPr/>
        </p:nvSpPr>
        <p:spPr>
          <a:xfrm flipH="1" rot="2013290">
            <a:off x="6157235" y="-1592340"/>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7"/>
          <p:cNvPicPr preferRelativeResize="0"/>
          <p:nvPr/>
        </p:nvPicPr>
        <p:blipFill>
          <a:blip r:embed="rId2">
            <a:alphaModFix amt="90000"/>
          </a:blip>
          <a:stretch>
            <a:fillRect/>
          </a:stretch>
        </p:blipFill>
        <p:spPr>
          <a:xfrm rot="-9591863">
            <a:off x="-1606979" y="-654852"/>
            <a:ext cx="2246429" cy="2187004"/>
          </a:xfrm>
          <a:prstGeom prst="rect">
            <a:avLst/>
          </a:prstGeom>
          <a:noFill/>
          <a:ln>
            <a:noFill/>
          </a:ln>
        </p:spPr>
      </p:pic>
      <p:sp>
        <p:nvSpPr>
          <p:cNvPr id="81" name="Google Shape;81;p7"/>
          <p:cNvSpPr/>
          <p:nvPr/>
        </p:nvSpPr>
        <p:spPr>
          <a:xfrm flipH="1" rot="-2548307">
            <a:off x="-628699" y="3385279"/>
            <a:ext cx="3476553" cy="2678196"/>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7"/>
          <p:cNvPicPr preferRelativeResize="0"/>
          <p:nvPr/>
        </p:nvPicPr>
        <p:blipFill>
          <a:blip r:embed="rId3">
            <a:alphaModFix amt="90000"/>
          </a:blip>
          <a:stretch>
            <a:fillRect/>
          </a:stretch>
        </p:blipFill>
        <p:spPr>
          <a:xfrm rot="8606581">
            <a:off x="-1479848" y="1219757"/>
            <a:ext cx="2326066" cy="1874467"/>
          </a:xfrm>
          <a:prstGeom prst="rect">
            <a:avLst/>
          </a:prstGeom>
          <a:noFill/>
          <a:ln>
            <a:noFill/>
          </a:ln>
        </p:spPr>
      </p:pic>
      <p:pic>
        <p:nvPicPr>
          <p:cNvPr id="83" name="Google Shape;83;p7"/>
          <p:cNvPicPr preferRelativeResize="0"/>
          <p:nvPr/>
        </p:nvPicPr>
        <p:blipFill>
          <a:blip r:embed="rId4">
            <a:alphaModFix amt="90000"/>
          </a:blip>
          <a:stretch>
            <a:fillRect/>
          </a:stretch>
        </p:blipFill>
        <p:spPr>
          <a:xfrm rot="6008395">
            <a:off x="8086383" y="3457346"/>
            <a:ext cx="2329135" cy="2189472"/>
          </a:xfrm>
          <a:prstGeom prst="rect">
            <a:avLst/>
          </a:prstGeom>
          <a:noFill/>
          <a:ln>
            <a:noFill/>
          </a:ln>
        </p:spPr>
      </p:pic>
      <p:pic>
        <p:nvPicPr>
          <p:cNvPr id="84" name="Google Shape;84;p7"/>
          <p:cNvPicPr preferRelativeResize="0"/>
          <p:nvPr/>
        </p:nvPicPr>
        <p:blipFill>
          <a:blip r:embed="rId5">
            <a:alphaModFix amt="90000"/>
          </a:blip>
          <a:stretch>
            <a:fillRect/>
          </a:stretch>
        </p:blipFill>
        <p:spPr>
          <a:xfrm rot="-969742">
            <a:off x="6810549" y="4007744"/>
            <a:ext cx="2672404" cy="2189465"/>
          </a:xfrm>
          <a:prstGeom prst="rect">
            <a:avLst/>
          </a:prstGeom>
          <a:noFill/>
          <a:ln>
            <a:noFill/>
          </a:ln>
        </p:spPr>
      </p:pic>
      <p:pic>
        <p:nvPicPr>
          <p:cNvPr id="85" name="Google Shape;85;p7"/>
          <p:cNvPicPr preferRelativeResize="0"/>
          <p:nvPr/>
        </p:nvPicPr>
        <p:blipFill>
          <a:blip r:embed="rId6">
            <a:alphaModFix amt="90000"/>
          </a:blip>
          <a:stretch>
            <a:fillRect/>
          </a:stretch>
        </p:blipFill>
        <p:spPr>
          <a:xfrm rot="-1799999">
            <a:off x="-1731942" y="434105"/>
            <a:ext cx="2230332" cy="1631420"/>
          </a:xfrm>
          <a:prstGeom prst="rect">
            <a:avLst/>
          </a:prstGeom>
          <a:noFill/>
          <a:ln>
            <a:noFill/>
          </a:ln>
        </p:spPr>
      </p:pic>
      <p:sp>
        <p:nvSpPr>
          <p:cNvPr id="86" name="Google Shape;86;p7"/>
          <p:cNvSpPr/>
          <p:nvPr/>
        </p:nvSpPr>
        <p:spPr>
          <a:xfrm>
            <a:off x="3585900" y="53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206550" y="29781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4494425" y="46860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8"/>
          <p:cNvSpPr txBox="1"/>
          <p:nvPr>
            <p:ph type="title"/>
          </p:nvPr>
        </p:nvSpPr>
        <p:spPr>
          <a:xfrm>
            <a:off x="2068950" y="1374750"/>
            <a:ext cx="5006100" cy="23940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1" name="Google Shape;91;p8"/>
          <p:cNvSpPr/>
          <p:nvPr/>
        </p:nvSpPr>
        <p:spPr>
          <a:xfrm rot="8786710">
            <a:off x="6676035" y="2413152"/>
            <a:ext cx="4274453" cy="4061961"/>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rot="10800000">
            <a:off x="-542129" y="-1195856"/>
            <a:ext cx="3700553" cy="2850755"/>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8"/>
          <p:cNvPicPr preferRelativeResize="0"/>
          <p:nvPr/>
        </p:nvPicPr>
        <p:blipFill>
          <a:blip r:embed="rId2">
            <a:alphaModFix amt="90000"/>
          </a:blip>
          <a:stretch>
            <a:fillRect/>
          </a:stretch>
        </p:blipFill>
        <p:spPr>
          <a:xfrm flipH="1" rot="-8823752">
            <a:off x="7190805" y="-865200"/>
            <a:ext cx="2716946" cy="2189465"/>
          </a:xfrm>
          <a:prstGeom prst="rect">
            <a:avLst/>
          </a:prstGeom>
          <a:noFill/>
          <a:ln>
            <a:noFill/>
          </a:ln>
        </p:spPr>
      </p:pic>
      <p:pic>
        <p:nvPicPr>
          <p:cNvPr id="94" name="Google Shape;94;p8"/>
          <p:cNvPicPr preferRelativeResize="0"/>
          <p:nvPr/>
        </p:nvPicPr>
        <p:blipFill>
          <a:blip r:embed="rId3">
            <a:alphaModFix amt="90000"/>
          </a:blip>
          <a:stretch>
            <a:fillRect/>
          </a:stretch>
        </p:blipFill>
        <p:spPr>
          <a:xfrm flipH="1" rot="4791605">
            <a:off x="6813933" y="-941407"/>
            <a:ext cx="2329135" cy="2189472"/>
          </a:xfrm>
          <a:prstGeom prst="rect">
            <a:avLst/>
          </a:prstGeom>
          <a:noFill/>
          <a:ln>
            <a:noFill/>
          </a:ln>
        </p:spPr>
      </p:pic>
      <p:pic>
        <p:nvPicPr>
          <p:cNvPr id="95" name="Google Shape;95;p8"/>
          <p:cNvPicPr preferRelativeResize="0"/>
          <p:nvPr/>
        </p:nvPicPr>
        <p:blipFill>
          <a:blip r:embed="rId4">
            <a:alphaModFix amt="90000"/>
          </a:blip>
          <a:stretch>
            <a:fillRect/>
          </a:stretch>
        </p:blipFill>
        <p:spPr>
          <a:xfrm flipH="1" rot="-9830258">
            <a:off x="5538099" y="-1491798"/>
            <a:ext cx="2672404" cy="2189465"/>
          </a:xfrm>
          <a:prstGeom prst="rect">
            <a:avLst/>
          </a:prstGeom>
          <a:noFill/>
          <a:ln>
            <a:noFill/>
          </a:ln>
        </p:spPr>
      </p:pic>
      <p:pic>
        <p:nvPicPr>
          <p:cNvPr id="96" name="Google Shape;96;p8"/>
          <p:cNvPicPr preferRelativeResize="0"/>
          <p:nvPr/>
        </p:nvPicPr>
        <p:blipFill>
          <a:blip r:embed="rId5">
            <a:alphaModFix amt="90000"/>
          </a:blip>
          <a:stretch>
            <a:fillRect/>
          </a:stretch>
        </p:blipFill>
        <p:spPr>
          <a:xfrm flipH="1" rot="-3008142">
            <a:off x="-1035794" y="3381591"/>
            <a:ext cx="2623931" cy="2554516"/>
          </a:xfrm>
          <a:prstGeom prst="rect">
            <a:avLst/>
          </a:prstGeom>
          <a:noFill/>
          <a:ln>
            <a:noFill/>
          </a:ln>
        </p:spPr>
      </p:pic>
      <p:pic>
        <p:nvPicPr>
          <p:cNvPr id="97" name="Google Shape;97;p8"/>
          <p:cNvPicPr preferRelativeResize="0"/>
          <p:nvPr/>
        </p:nvPicPr>
        <p:blipFill>
          <a:blip r:embed="rId6">
            <a:alphaModFix amt="90000"/>
          </a:blip>
          <a:stretch>
            <a:fillRect/>
          </a:stretch>
        </p:blipFill>
        <p:spPr>
          <a:xfrm flipH="1" rot="10800000">
            <a:off x="-1294044" y="2698428"/>
            <a:ext cx="2605122" cy="1905576"/>
          </a:xfrm>
          <a:prstGeom prst="rect">
            <a:avLst/>
          </a:prstGeom>
          <a:noFill/>
          <a:ln>
            <a:noFill/>
          </a:ln>
        </p:spPr>
      </p:pic>
      <p:sp>
        <p:nvSpPr>
          <p:cNvPr id="98" name="Google Shape;98;p8"/>
          <p:cNvSpPr/>
          <p:nvPr/>
        </p:nvSpPr>
        <p:spPr>
          <a:xfrm flipH="1">
            <a:off x="3648725" y="4603998"/>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431125" y="192877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a:off x="4375950" y="96423"/>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9"/>
          <p:cNvSpPr/>
          <p:nvPr/>
        </p:nvSpPr>
        <p:spPr>
          <a:xfrm rot="-2013261">
            <a:off x="-489245" y="-1244459"/>
            <a:ext cx="3754580" cy="3567932"/>
          </a:xfrm>
          <a:custGeom>
            <a:rect b="b" l="l" r="r" t="t"/>
            <a:pathLst>
              <a:path extrusionOk="0" h="65529" w="68957">
                <a:moveTo>
                  <a:pt x="22927" y="0"/>
                </a:moveTo>
                <a:cubicBezTo>
                  <a:pt x="10905" y="0"/>
                  <a:pt x="917" y="9499"/>
                  <a:pt x="432" y="21635"/>
                </a:cubicBezTo>
                <a:cubicBezTo>
                  <a:pt x="0" y="32043"/>
                  <a:pt x="6716" y="41103"/>
                  <a:pt x="16221" y="44062"/>
                </a:cubicBezTo>
                <a:lnTo>
                  <a:pt x="17609" y="44651"/>
                </a:lnTo>
                <a:cubicBezTo>
                  <a:pt x="22100" y="46562"/>
                  <a:pt x="25098" y="50870"/>
                  <a:pt x="25307" y="55740"/>
                </a:cubicBezTo>
                <a:cubicBezTo>
                  <a:pt x="25386" y="60977"/>
                  <a:pt x="29549" y="65310"/>
                  <a:pt x="34865" y="65520"/>
                </a:cubicBezTo>
                <a:cubicBezTo>
                  <a:pt x="35008" y="65526"/>
                  <a:pt x="35151" y="65529"/>
                  <a:pt x="35293" y="65529"/>
                </a:cubicBezTo>
                <a:cubicBezTo>
                  <a:pt x="40032" y="65529"/>
                  <a:pt x="44058" y="62176"/>
                  <a:pt x="45011" y="57638"/>
                </a:cubicBezTo>
                <a:cubicBezTo>
                  <a:pt x="46320" y="53702"/>
                  <a:pt x="49986" y="51164"/>
                  <a:pt x="53973" y="51164"/>
                </a:cubicBezTo>
                <a:cubicBezTo>
                  <a:pt x="54693" y="51164"/>
                  <a:pt x="55423" y="51247"/>
                  <a:pt x="56153" y="51420"/>
                </a:cubicBezTo>
                <a:lnTo>
                  <a:pt x="57082" y="51629"/>
                </a:lnTo>
                <a:cubicBezTo>
                  <a:pt x="57724" y="51799"/>
                  <a:pt x="58391" y="51904"/>
                  <a:pt x="59072" y="51930"/>
                </a:cubicBezTo>
                <a:cubicBezTo>
                  <a:pt x="59201" y="51935"/>
                  <a:pt x="59330" y="51938"/>
                  <a:pt x="59458" y="51938"/>
                </a:cubicBezTo>
                <a:cubicBezTo>
                  <a:pt x="64420" y="51938"/>
                  <a:pt x="68543" y="48017"/>
                  <a:pt x="68747" y="43014"/>
                </a:cubicBezTo>
                <a:cubicBezTo>
                  <a:pt x="68957" y="37882"/>
                  <a:pt x="64964" y="33562"/>
                  <a:pt x="59831" y="33352"/>
                </a:cubicBezTo>
                <a:cubicBezTo>
                  <a:pt x="54437" y="32593"/>
                  <a:pt x="49855" y="29019"/>
                  <a:pt x="47813" y="23952"/>
                </a:cubicBezTo>
                <a:lnTo>
                  <a:pt x="44239" y="15076"/>
                </a:lnTo>
                <a:cubicBezTo>
                  <a:pt x="41267" y="6618"/>
                  <a:pt x="33372" y="399"/>
                  <a:pt x="23867" y="20"/>
                </a:cubicBezTo>
                <a:cubicBezTo>
                  <a:pt x="23553" y="7"/>
                  <a:pt x="23239" y="0"/>
                  <a:pt x="22927" y="0"/>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2284950" y="1469662"/>
            <a:ext cx="4574100" cy="892200"/>
          </a:xfrm>
          <a:prstGeom prst="rect">
            <a:avLst/>
          </a:prstGeom>
          <a:solidFill>
            <a:schemeClr val="lt2"/>
          </a:solidFill>
        </p:spPr>
        <p:txBody>
          <a:bodyPr anchorCtr="0" anchor="b" bIns="91425" lIns="91425" spcFirstLastPara="1" rIns="91425" wrap="square" tIns="91425">
            <a:no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4" name="Google Shape;104;p9"/>
          <p:cNvSpPr txBox="1"/>
          <p:nvPr>
            <p:ph idx="1" type="subTitle"/>
          </p:nvPr>
        </p:nvSpPr>
        <p:spPr>
          <a:xfrm>
            <a:off x="2284950" y="2438738"/>
            <a:ext cx="45741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5" name="Google Shape;105;p9"/>
          <p:cNvSpPr/>
          <p:nvPr/>
        </p:nvSpPr>
        <p:spPr>
          <a:xfrm>
            <a:off x="6679138" y="3750747"/>
            <a:ext cx="3134394" cy="2414610"/>
          </a:xfrm>
          <a:custGeom>
            <a:rect b="b" l="l" r="r" t="t"/>
            <a:pathLst>
              <a:path extrusionOk="0" h="46153" w="59911">
                <a:moveTo>
                  <a:pt x="42161" y="1"/>
                </a:moveTo>
                <a:cubicBezTo>
                  <a:pt x="38030" y="1"/>
                  <a:pt x="33898" y="1572"/>
                  <a:pt x="30741" y="4716"/>
                </a:cubicBezTo>
                <a:cubicBezTo>
                  <a:pt x="29694" y="5763"/>
                  <a:pt x="28829" y="6915"/>
                  <a:pt x="28123" y="8133"/>
                </a:cubicBezTo>
                <a:lnTo>
                  <a:pt x="27101" y="9835"/>
                </a:lnTo>
                <a:cubicBezTo>
                  <a:pt x="24756" y="13728"/>
                  <a:pt x="20574" y="16026"/>
                  <a:pt x="16170" y="16026"/>
                </a:cubicBezTo>
                <a:cubicBezTo>
                  <a:pt x="15436" y="16026"/>
                  <a:pt x="14696" y="15962"/>
                  <a:pt x="13957" y="15831"/>
                </a:cubicBezTo>
                <a:cubicBezTo>
                  <a:pt x="13747" y="15792"/>
                  <a:pt x="13525" y="15739"/>
                  <a:pt x="13315" y="15700"/>
                </a:cubicBezTo>
                <a:lnTo>
                  <a:pt x="13263" y="15700"/>
                </a:lnTo>
                <a:cubicBezTo>
                  <a:pt x="12696" y="15608"/>
                  <a:pt x="12124" y="15562"/>
                  <a:pt x="11553" y="15562"/>
                </a:cubicBezTo>
                <a:cubicBezTo>
                  <a:pt x="8861" y="15562"/>
                  <a:pt x="6176" y="16581"/>
                  <a:pt x="4125" y="18633"/>
                </a:cubicBezTo>
                <a:cubicBezTo>
                  <a:pt x="0" y="22744"/>
                  <a:pt x="0" y="29407"/>
                  <a:pt x="4098" y="33518"/>
                </a:cubicBezTo>
                <a:cubicBezTo>
                  <a:pt x="5355" y="34775"/>
                  <a:pt x="6835" y="35639"/>
                  <a:pt x="8419" y="36137"/>
                </a:cubicBezTo>
                <a:cubicBezTo>
                  <a:pt x="9436" y="36454"/>
                  <a:pt x="10491" y="36612"/>
                  <a:pt x="11547" y="36612"/>
                </a:cubicBezTo>
                <a:cubicBezTo>
                  <a:pt x="12802" y="36612"/>
                  <a:pt x="14058" y="36388"/>
                  <a:pt x="15253" y="35940"/>
                </a:cubicBezTo>
                <a:cubicBezTo>
                  <a:pt x="15653" y="35898"/>
                  <a:pt x="16051" y="35877"/>
                  <a:pt x="16445" y="35877"/>
                </a:cubicBezTo>
                <a:cubicBezTo>
                  <a:pt x="21766" y="35877"/>
                  <a:pt x="26443" y="39661"/>
                  <a:pt x="27455" y="45000"/>
                </a:cubicBezTo>
                <a:lnTo>
                  <a:pt x="27677" y="46152"/>
                </a:lnTo>
                <a:lnTo>
                  <a:pt x="44475" y="32157"/>
                </a:lnTo>
                <a:cubicBezTo>
                  <a:pt x="47800" y="31685"/>
                  <a:pt x="51008" y="30167"/>
                  <a:pt x="53574" y="27614"/>
                </a:cubicBezTo>
                <a:cubicBezTo>
                  <a:pt x="59897" y="21303"/>
                  <a:pt x="59910" y="11065"/>
                  <a:pt x="53600" y="4742"/>
                </a:cubicBezTo>
                <a:cubicBezTo>
                  <a:pt x="50446" y="1582"/>
                  <a:pt x="46304" y="1"/>
                  <a:pt x="42161" y="1"/>
                </a:cubicBezTo>
                <a:close/>
              </a:path>
            </a:pathLst>
          </a:custGeom>
          <a:solidFill>
            <a:srgbClr val="000000">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9"/>
          <p:cNvPicPr preferRelativeResize="0"/>
          <p:nvPr/>
        </p:nvPicPr>
        <p:blipFill>
          <a:blip r:embed="rId2">
            <a:alphaModFix amt="90000"/>
          </a:blip>
          <a:stretch>
            <a:fillRect/>
          </a:stretch>
        </p:blipFill>
        <p:spPr>
          <a:xfrm flipH="1" rot="1976248">
            <a:off x="-711491" y="3629645"/>
            <a:ext cx="2716946" cy="2189465"/>
          </a:xfrm>
          <a:prstGeom prst="rect">
            <a:avLst/>
          </a:prstGeom>
          <a:noFill/>
          <a:ln>
            <a:noFill/>
          </a:ln>
        </p:spPr>
      </p:pic>
      <p:pic>
        <p:nvPicPr>
          <p:cNvPr id="107" name="Google Shape;107;p9"/>
          <p:cNvPicPr preferRelativeResize="0"/>
          <p:nvPr/>
        </p:nvPicPr>
        <p:blipFill>
          <a:blip r:embed="rId3">
            <a:alphaModFix amt="90000"/>
          </a:blip>
          <a:stretch>
            <a:fillRect/>
          </a:stretch>
        </p:blipFill>
        <p:spPr>
          <a:xfrm flipH="1" rot="-6008395">
            <a:off x="-442195" y="3731508"/>
            <a:ext cx="2329135" cy="2189472"/>
          </a:xfrm>
          <a:prstGeom prst="rect">
            <a:avLst/>
          </a:prstGeom>
          <a:noFill/>
          <a:ln>
            <a:noFill/>
          </a:ln>
        </p:spPr>
      </p:pic>
      <p:pic>
        <p:nvPicPr>
          <p:cNvPr id="108" name="Google Shape;108;p9"/>
          <p:cNvPicPr preferRelativeResize="0"/>
          <p:nvPr/>
        </p:nvPicPr>
        <p:blipFill>
          <a:blip r:embed="rId4">
            <a:alphaModFix amt="90000"/>
          </a:blip>
          <a:stretch>
            <a:fillRect/>
          </a:stretch>
        </p:blipFill>
        <p:spPr>
          <a:xfrm flipH="1" rot="969745">
            <a:off x="7783278" y="983216"/>
            <a:ext cx="2310520" cy="1892986"/>
          </a:xfrm>
          <a:prstGeom prst="rect">
            <a:avLst/>
          </a:prstGeom>
          <a:noFill/>
          <a:ln>
            <a:noFill/>
          </a:ln>
        </p:spPr>
      </p:pic>
      <p:pic>
        <p:nvPicPr>
          <p:cNvPr id="109" name="Google Shape;109;p9"/>
          <p:cNvPicPr preferRelativeResize="0"/>
          <p:nvPr/>
        </p:nvPicPr>
        <p:blipFill>
          <a:blip r:embed="rId5">
            <a:alphaModFix amt="90000"/>
          </a:blip>
          <a:stretch>
            <a:fillRect/>
          </a:stretch>
        </p:blipFill>
        <p:spPr>
          <a:xfrm flipH="1" rot="9996947">
            <a:off x="7944105" y="35218"/>
            <a:ext cx="2268612" cy="2208608"/>
          </a:xfrm>
          <a:prstGeom prst="rect">
            <a:avLst/>
          </a:prstGeom>
          <a:noFill/>
          <a:ln>
            <a:noFill/>
          </a:ln>
        </p:spPr>
      </p:pic>
      <p:pic>
        <p:nvPicPr>
          <p:cNvPr id="110" name="Google Shape;110;p9"/>
          <p:cNvPicPr preferRelativeResize="0"/>
          <p:nvPr/>
        </p:nvPicPr>
        <p:blipFill>
          <a:blip r:embed="rId6">
            <a:alphaModFix amt="90000"/>
          </a:blip>
          <a:stretch>
            <a:fillRect/>
          </a:stretch>
        </p:blipFill>
        <p:spPr>
          <a:xfrm rot="10800000">
            <a:off x="7952235" y="-444676"/>
            <a:ext cx="2252351" cy="1647540"/>
          </a:xfrm>
          <a:prstGeom prst="rect">
            <a:avLst/>
          </a:prstGeom>
          <a:noFill/>
          <a:ln>
            <a:noFill/>
          </a:ln>
        </p:spPr>
      </p:pic>
      <p:sp>
        <p:nvSpPr>
          <p:cNvPr id="111" name="Google Shape;111;p9"/>
          <p:cNvSpPr/>
          <p:nvPr/>
        </p:nvSpPr>
        <p:spPr>
          <a:xfrm flipH="1">
            <a:off x="5165285" y="2395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226535" y="2375700"/>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4165360" y="452832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8225585" y="3160375"/>
            <a:ext cx="392100" cy="392100"/>
          </a:xfrm>
          <a:prstGeom prst="mathPlus">
            <a:avLst>
              <a:gd fmla="val 10144" name="adj1"/>
            </a:avLst>
          </a:prstGeom>
          <a:gradFill>
            <a:gsLst>
              <a:gs pos="0">
                <a:schemeClr val="accent2"/>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txBox="1"/>
          <p:nvPr>
            <p:ph type="title"/>
          </p:nvPr>
        </p:nvSpPr>
        <p:spPr>
          <a:xfrm>
            <a:off x="2162550" y="539500"/>
            <a:ext cx="4818900" cy="9513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621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algn="ctr">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indent="-330200" lvl="1" marL="9144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indent="-330200" lvl="2" marL="13716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indent="-330200" lvl="3" marL="18288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indent="-330200" lvl="4" marL="22860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indent="-330200" lvl="5" marL="2743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indent="-330200" lvl="6" marL="32004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indent="-330200" lvl="7" marL="36576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indent="-330200" lvl="8" marL="41148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3.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ctrTitle"/>
          </p:nvPr>
        </p:nvSpPr>
        <p:spPr>
          <a:xfrm>
            <a:off x="1558350" y="1467500"/>
            <a:ext cx="6027300" cy="1167900"/>
          </a:xfrm>
          <a:prstGeom prst="rect">
            <a:avLst/>
          </a:prstGeom>
        </p:spPr>
        <p:txBody>
          <a:bodyPr anchorCtr="0" anchor="b" bIns="91425" lIns="91425" spcFirstLastPara="1" rIns="91425" wrap="square" tIns="91425">
            <a:noAutofit/>
          </a:bodyPr>
          <a:lstStyle/>
          <a:p>
            <a:pPr indent="0" lvl="0" marL="0" rtl="0" algn="ctr">
              <a:lnSpc>
                <a:spcPct val="60000"/>
              </a:lnSpc>
              <a:spcBef>
                <a:spcPts val="0"/>
              </a:spcBef>
              <a:spcAft>
                <a:spcPts val="0"/>
              </a:spcAft>
              <a:buNone/>
            </a:pPr>
            <a:r>
              <a:rPr lang="en" sz="6200"/>
              <a:t>CLEANIFY</a:t>
            </a:r>
            <a:endParaRPr sz="6200"/>
          </a:p>
          <a:p>
            <a:pPr indent="0" lvl="0" marL="0" rtl="0" algn="ctr">
              <a:spcBef>
                <a:spcPts val="0"/>
              </a:spcBef>
              <a:spcAft>
                <a:spcPts val="0"/>
              </a:spcAft>
              <a:buNone/>
            </a:pPr>
            <a:r>
              <a:rPr lang="en" sz="700"/>
              <a:t>(di mobile!)</a:t>
            </a:r>
            <a:endParaRPr sz="700"/>
          </a:p>
        </p:txBody>
      </p:sp>
      <p:sp>
        <p:nvSpPr>
          <p:cNvPr id="323" name="Google Shape;323;p25"/>
          <p:cNvSpPr txBox="1"/>
          <p:nvPr>
            <p:ph idx="1" type="subTitle"/>
          </p:nvPr>
        </p:nvSpPr>
        <p:spPr>
          <a:xfrm>
            <a:off x="2267100" y="2635400"/>
            <a:ext cx="46098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ari Kelompok A03</a:t>
            </a:r>
            <a:endParaRPr/>
          </a:p>
        </p:txBody>
      </p:sp>
      <p:sp>
        <p:nvSpPr>
          <p:cNvPr id="324" name="Google Shape;324;p25"/>
          <p:cNvSpPr txBox="1"/>
          <p:nvPr/>
        </p:nvSpPr>
        <p:spPr>
          <a:xfrm>
            <a:off x="2354400" y="3149225"/>
            <a:ext cx="4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Catamaran"/>
                <a:ea typeface="Catamaran"/>
                <a:cs typeface="Catamaran"/>
                <a:sym typeface="Catamaran"/>
              </a:rPr>
              <a:t>Rabu, 13 Desember 2022</a:t>
            </a:r>
            <a:endParaRPr sz="700">
              <a:solidFill>
                <a:schemeClr val="dk1"/>
              </a:solidFill>
              <a:latin typeface="Catamaran"/>
              <a:ea typeface="Catamaran"/>
              <a:cs typeface="Catamaran"/>
              <a:sym typeface="Catamaran"/>
            </a:endParaRPr>
          </a:p>
          <a:p>
            <a:pPr indent="0" lvl="0" marL="0" rtl="0" algn="ctr">
              <a:spcBef>
                <a:spcPts val="0"/>
              </a:spcBef>
              <a:spcAft>
                <a:spcPts val="0"/>
              </a:spcAft>
              <a:buNone/>
            </a:pPr>
            <a:r>
              <a:rPr lang="en" sz="700">
                <a:solidFill>
                  <a:schemeClr val="dk1"/>
                </a:solidFill>
                <a:latin typeface="Catamaran"/>
                <a:ea typeface="Catamaran"/>
                <a:cs typeface="Catamaran"/>
                <a:sym typeface="Catamaran"/>
              </a:rPr>
              <a:t>Mata Kuliah </a:t>
            </a:r>
            <a:r>
              <a:rPr lang="en" sz="700">
                <a:solidFill>
                  <a:schemeClr val="dk1"/>
                </a:solidFill>
                <a:latin typeface="Catamaran"/>
                <a:ea typeface="Catamaran"/>
                <a:cs typeface="Catamaran"/>
                <a:sym typeface="Catamaran"/>
              </a:rPr>
              <a:t>Pemrograman</a:t>
            </a:r>
            <a:r>
              <a:rPr lang="en" sz="700">
                <a:solidFill>
                  <a:schemeClr val="dk1"/>
                </a:solidFill>
                <a:latin typeface="Catamaran"/>
                <a:ea typeface="Catamaran"/>
                <a:cs typeface="Catamaran"/>
                <a:sym typeface="Catamaran"/>
              </a:rPr>
              <a:t> Berbasis Platform</a:t>
            </a:r>
            <a:endParaRPr sz="700">
              <a:solidFill>
                <a:schemeClr val="dk1"/>
              </a:solidFill>
              <a:latin typeface="Catamaran"/>
              <a:ea typeface="Catamaran"/>
              <a:cs typeface="Catamaran"/>
              <a:sym typeface="Catamaran"/>
            </a:endParaRPr>
          </a:p>
          <a:p>
            <a:pPr indent="0" lvl="0" marL="0" rtl="0" algn="ctr">
              <a:spcBef>
                <a:spcPts val="0"/>
              </a:spcBef>
              <a:spcAft>
                <a:spcPts val="0"/>
              </a:spcAft>
              <a:buNone/>
            </a:pPr>
            <a:r>
              <a:rPr lang="en" sz="700">
                <a:solidFill>
                  <a:schemeClr val="dk1"/>
                </a:solidFill>
                <a:latin typeface="Catamaran"/>
                <a:ea typeface="Catamaran"/>
                <a:cs typeface="Catamaran"/>
                <a:sym typeface="Catamaran"/>
              </a:rPr>
              <a:t>Fakultas Ilmu Komputer Universitas Indonesia</a:t>
            </a:r>
            <a:endParaRPr sz="700">
              <a:solidFill>
                <a:schemeClr val="dk1"/>
              </a:solidFill>
              <a:latin typeface="Catamaran"/>
              <a:ea typeface="Catamaran"/>
              <a:cs typeface="Catamaran"/>
              <a:sym typeface="Catamaran"/>
            </a:endParaRPr>
          </a:p>
          <a:p>
            <a:pPr indent="0" lvl="0" marL="0" rtl="0" algn="ctr">
              <a:spcBef>
                <a:spcPts val="0"/>
              </a:spcBef>
              <a:spcAft>
                <a:spcPts val="0"/>
              </a:spcAft>
              <a:buNone/>
            </a:pPr>
            <a:r>
              <a:rPr lang="en" sz="700">
                <a:solidFill>
                  <a:schemeClr val="dk1"/>
                </a:solidFill>
                <a:latin typeface="Catamaran"/>
                <a:ea typeface="Catamaran"/>
                <a:cs typeface="Catamaran"/>
                <a:sym typeface="Catamaran"/>
              </a:rPr>
              <a:t>Depok, Jawa Barat</a:t>
            </a:r>
            <a:endParaRPr sz="700">
              <a:solidFill>
                <a:schemeClr val="dk1"/>
              </a:solidFill>
              <a:latin typeface="Catamaran"/>
              <a:ea typeface="Catamaran"/>
              <a:cs typeface="Catamaran"/>
              <a:sym typeface="Catamaran"/>
            </a:endParaRPr>
          </a:p>
        </p:txBody>
      </p:sp>
      <p:pic>
        <p:nvPicPr>
          <p:cNvPr id="325" name="Google Shape;325;p25"/>
          <p:cNvPicPr preferRelativeResize="0"/>
          <p:nvPr/>
        </p:nvPicPr>
        <p:blipFill>
          <a:blip r:embed="rId3">
            <a:alphaModFix/>
          </a:blip>
          <a:stretch>
            <a:fillRect/>
          </a:stretch>
        </p:blipFill>
        <p:spPr>
          <a:xfrm rot="825307">
            <a:off x="-231933" y="3572889"/>
            <a:ext cx="1671589" cy="16716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4"/>
          <p:cNvPicPr preferRelativeResize="0"/>
          <p:nvPr/>
        </p:nvPicPr>
        <p:blipFill>
          <a:blip r:embed="rId3">
            <a:alphaModFix/>
          </a:blip>
          <a:stretch>
            <a:fillRect/>
          </a:stretch>
        </p:blipFill>
        <p:spPr>
          <a:xfrm>
            <a:off x="533300" y="806750"/>
            <a:ext cx="5606350" cy="2593300"/>
          </a:xfrm>
          <a:prstGeom prst="rect">
            <a:avLst/>
          </a:prstGeom>
          <a:noFill/>
          <a:ln>
            <a:noFill/>
          </a:ln>
        </p:spPr>
      </p:pic>
      <p:pic>
        <p:nvPicPr>
          <p:cNvPr id="393" name="Google Shape;393;p34"/>
          <p:cNvPicPr preferRelativeResize="0"/>
          <p:nvPr/>
        </p:nvPicPr>
        <p:blipFill>
          <a:blip r:embed="rId4">
            <a:alphaModFix/>
          </a:blip>
          <a:stretch>
            <a:fillRect/>
          </a:stretch>
        </p:blipFill>
        <p:spPr>
          <a:xfrm>
            <a:off x="6340800" y="806750"/>
            <a:ext cx="2383150" cy="317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5"/>
          <p:cNvPicPr preferRelativeResize="0"/>
          <p:nvPr/>
        </p:nvPicPr>
        <p:blipFill>
          <a:blip r:embed="rId3">
            <a:alphaModFix/>
          </a:blip>
          <a:stretch>
            <a:fillRect/>
          </a:stretch>
        </p:blipFill>
        <p:spPr>
          <a:xfrm>
            <a:off x="5889998" y="800375"/>
            <a:ext cx="2652875" cy="3542751"/>
          </a:xfrm>
          <a:prstGeom prst="rect">
            <a:avLst/>
          </a:prstGeom>
          <a:noFill/>
          <a:ln>
            <a:noFill/>
          </a:ln>
        </p:spPr>
      </p:pic>
      <p:pic>
        <p:nvPicPr>
          <p:cNvPr id="399" name="Google Shape;399;p35"/>
          <p:cNvPicPr preferRelativeResize="0"/>
          <p:nvPr/>
        </p:nvPicPr>
        <p:blipFill>
          <a:blip r:embed="rId4">
            <a:alphaModFix/>
          </a:blip>
          <a:stretch>
            <a:fillRect/>
          </a:stretch>
        </p:blipFill>
        <p:spPr>
          <a:xfrm>
            <a:off x="733575" y="856349"/>
            <a:ext cx="4943598" cy="237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Pelaporan Wilayah Sampah</a:t>
            </a:r>
            <a:endParaRPr/>
          </a:p>
        </p:txBody>
      </p:sp>
      <p:pic>
        <p:nvPicPr>
          <p:cNvPr id="405" name="Google Shape;405;p36"/>
          <p:cNvPicPr preferRelativeResize="0"/>
          <p:nvPr/>
        </p:nvPicPr>
        <p:blipFill>
          <a:blip r:embed="rId3">
            <a:alphaModFix/>
          </a:blip>
          <a:stretch>
            <a:fillRect/>
          </a:stretch>
        </p:blipFill>
        <p:spPr>
          <a:xfrm>
            <a:off x="868025" y="1606575"/>
            <a:ext cx="5486251" cy="2511674"/>
          </a:xfrm>
          <a:prstGeom prst="rect">
            <a:avLst/>
          </a:prstGeom>
          <a:noFill/>
          <a:ln>
            <a:noFill/>
          </a:ln>
        </p:spPr>
      </p:pic>
      <p:pic>
        <p:nvPicPr>
          <p:cNvPr id="406" name="Google Shape;406;p36"/>
          <p:cNvPicPr preferRelativeResize="0"/>
          <p:nvPr/>
        </p:nvPicPr>
        <p:blipFill>
          <a:blip r:embed="rId4">
            <a:alphaModFix/>
          </a:blip>
          <a:stretch>
            <a:fillRect/>
          </a:stretch>
        </p:blipFill>
        <p:spPr>
          <a:xfrm>
            <a:off x="6728950" y="1352100"/>
            <a:ext cx="1595749" cy="3086024"/>
          </a:xfrm>
          <a:prstGeom prst="rect">
            <a:avLst/>
          </a:prstGeom>
          <a:noFill/>
          <a:ln>
            <a:noFill/>
          </a:ln>
        </p:spPr>
      </p:pic>
      <p:sp>
        <p:nvSpPr>
          <p:cNvPr id="407" name="Google Shape;407;p36"/>
          <p:cNvSpPr txBox="1"/>
          <p:nvPr/>
        </p:nvSpPr>
        <p:spPr>
          <a:xfrm>
            <a:off x="5350450" y="4118250"/>
            <a:ext cx="1214100" cy="3540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i="1" lang="en" sz="1100">
                <a:solidFill>
                  <a:schemeClr val="dk1"/>
                </a:solidFill>
              </a:rPr>
              <a:t>User</a:t>
            </a:r>
            <a:endParaRPr i="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7"/>
          <p:cNvPicPr preferRelativeResize="0"/>
          <p:nvPr/>
        </p:nvPicPr>
        <p:blipFill>
          <a:blip r:embed="rId3">
            <a:alphaModFix/>
          </a:blip>
          <a:stretch>
            <a:fillRect/>
          </a:stretch>
        </p:blipFill>
        <p:spPr>
          <a:xfrm>
            <a:off x="1212300" y="519175"/>
            <a:ext cx="4422476" cy="2023226"/>
          </a:xfrm>
          <a:prstGeom prst="rect">
            <a:avLst/>
          </a:prstGeom>
          <a:noFill/>
          <a:ln>
            <a:noFill/>
          </a:ln>
        </p:spPr>
      </p:pic>
      <p:pic>
        <p:nvPicPr>
          <p:cNvPr id="413" name="Google Shape;413;p37"/>
          <p:cNvPicPr preferRelativeResize="0"/>
          <p:nvPr/>
        </p:nvPicPr>
        <p:blipFill>
          <a:blip r:embed="rId4">
            <a:alphaModFix/>
          </a:blip>
          <a:stretch>
            <a:fillRect/>
          </a:stretch>
        </p:blipFill>
        <p:spPr>
          <a:xfrm>
            <a:off x="6562651" y="972451"/>
            <a:ext cx="1865574" cy="3618099"/>
          </a:xfrm>
          <a:prstGeom prst="rect">
            <a:avLst/>
          </a:prstGeom>
          <a:noFill/>
          <a:ln>
            <a:noFill/>
          </a:ln>
        </p:spPr>
      </p:pic>
      <p:pic>
        <p:nvPicPr>
          <p:cNvPr id="414" name="Google Shape;414;p37"/>
          <p:cNvPicPr preferRelativeResize="0"/>
          <p:nvPr/>
        </p:nvPicPr>
        <p:blipFill>
          <a:blip r:embed="rId5">
            <a:alphaModFix/>
          </a:blip>
          <a:stretch>
            <a:fillRect/>
          </a:stretch>
        </p:blipFill>
        <p:spPr>
          <a:xfrm>
            <a:off x="1212300" y="2791175"/>
            <a:ext cx="4422475" cy="2013143"/>
          </a:xfrm>
          <a:prstGeom prst="rect">
            <a:avLst/>
          </a:prstGeom>
          <a:noFill/>
          <a:ln>
            <a:noFill/>
          </a:ln>
        </p:spPr>
      </p:pic>
      <p:sp>
        <p:nvSpPr>
          <p:cNvPr id="415" name="Google Shape;415;p37"/>
          <p:cNvSpPr txBox="1"/>
          <p:nvPr/>
        </p:nvSpPr>
        <p:spPr>
          <a:xfrm>
            <a:off x="6051425" y="519175"/>
            <a:ext cx="1199700" cy="35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 sz="1100">
                <a:solidFill>
                  <a:schemeClr val="dk1"/>
                </a:solidFill>
              </a:rPr>
              <a:t>Crew</a:t>
            </a:r>
            <a:endParaRPr i="1"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8"/>
          <p:cNvPicPr preferRelativeResize="0"/>
          <p:nvPr/>
        </p:nvPicPr>
        <p:blipFill>
          <a:blip r:embed="rId3">
            <a:alphaModFix/>
          </a:blip>
          <a:stretch>
            <a:fillRect/>
          </a:stretch>
        </p:blipFill>
        <p:spPr>
          <a:xfrm>
            <a:off x="690850" y="1289525"/>
            <a:ext cx="5501198" cy="2518524"/>
          </a:xfrm>
          <a:prstGeom prst="rect">
            <a:avLst/>
          </a:prstGeom>
          <a:noFill/>
          <a:ln>
            <a:noFill/>
          </a:ln>
        </p:spPr>
      </p:pic>
      <p:pic>
        <p:nvPicPr>
          <p:cNvPr id="421" name="Google Shape;421;p38"/>
          <p:cNvPicPr preferRelativeResize="0"/>
          <p:nvPr/>
        </p:nvPicPr>
        <p:blipFill>
          <a:blip r:embed="rId4">
            <a:alphaModFix/>
          </a:blip>
          <a:stretch>
            <a:fillRect/>
          </a:stretch>
        </p:blipFill>
        <p:spPr>
          <a:xfrm>
            <a:off x="6454448" y="799888"/>
            <a:ext cx="1885325" cy="3659848"/>
          </a:xfrm>
          <a:prstGeom prst="rect">
            <a:avLst/>
          </a:prstGeom>
          <a:noFill/>
          <a:ln>
            <a:noFill/>
          </a:ln>
        </p:spPr>
      </p:pic>
      <p:sp>
        <p:nvSpPr>
          <p:cNvPr id="422" name="Google Shape;422;p38"/>
          <p:cNvSpPr txBox="1"/>
          <p:nvPr/>
        </p:nvSpPr>
        <p:spPr>
          <a:xfrm>
            <a:off x="5188650" y="935525"/>
            <a:ext cx="1199700" cy="35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 sz="1100">
                <a:solidFill>
                  <a:schemeClr val="dk1"/>
                </a:solidFill>
              </a:rPr>
              <a:t>Crew</a:t>
            </a:r>
            <a:endParaRPr i="1"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Frequently Asked Questions</a:t>
            </a:r>
            <a:endParaRPr/>
          </a:p>
        </p:txBody>
      </p:sp>
      <p:pic>
        <p:nvPicPr>
          <p:cNvPr id="428" name="Google Shape;428;p39"/>
          <p:cNvPicPr preferRelativeResize="0"/>
          <p:nvPr/>
        </p:nvPicPr>
        <p:blipFill>
          <a:blip r:embed="rId3">
            <a:alphaModFix/>
          </a:blip>
          <a:stretch>
            <a:fillRect/>
          </a:stretch>
        </p:blipFill>
        <p:spPr>
          <a:xfrm>
            <a:off x="450850" y="1358300"/>
            <a:ext cx="4533473" cy="2039100"/>
          </a:xfrm>
          <a:prstGeom prst="rect">
            <a:avLst/>
          </a:prstGeom>
          <a:noFill/>
          <a:ln>
            <a:noFill/>
          </a:ln>
        </p:spPr>
      </p:pic>
      <p:pic>
        <p:nvPicPr>
          <p:cNvPr id="429" name="Google Shape;429;p39"/>
          <p:cNvPicPr preferRelativeResize="0"/>
          <p:nvPr/>
        </p:nvPicPr>
        <p:blipFill>
          <a:blip r:embed="rId4">
            <a:alphaModFix/>
          </a:blip>
          <a:stretch>
            <a:fillRect/>
          </a:stretch>
        </p:blipFill>
        <p:spPr>
          <a:xfrm>
            <a:off x="5450050" y="1447825"/>
            <a:ext cx="2842200" cy="3117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Frequently Asked Questions</a:t>
            </a:r>
            <a:endParaRPr/>
          </a:p>
        </p:txBody>
      </p:sp>
      <p:pic>
        <p:nvPicPr>
          <p:cNvPr id="435" name="Google Shape;435;p40"/>
          <p:cNvPicPr preferRelativeResize="0"/>
          <p:nvPr/>
        </p:nvPicPr>
        <p:blipFill>
          <a:blip r:embed="rId3">
            <a:alphaModFix/>
          </a:blip>
          <a:stretch>
            <a:fillRect/>
          </a:stretch>
        </p:blipFill>
        <p:spPr>
          <a:xfrm>
            <a:off x="450850" y="1358300"/>
            <a:ext cx="4533473" cy="2039100"/>
          </a:xfrm>
          <a:prstGeom prst="rect">
            <a:avLst/>
          </a:prstGeom>
          <a:noFill/>
          <a:ln>
            <a:noFill/>
          </a:ln>
        </p:spPr>
      </p:pic>
      <p:pic>
        <p:nvPicPr>
          <p:cNvPr id="436" name="Google Shape;436;p40"/>
          <p:cNvPicPr preferRelativeResize="0"/>
          <p:nvPr/>
        </p:nvPicPr>
        <p:blipFill>
          <a:blip r:embed="rId4">
            <a:alphaModFix/>
          </a:blip>
          <a:stretch>
            <a:fillRect/>
          </a:stretch>
        </p:blipFill>
        <p:spPr>
          <a:xfrm>
            <a:off x="5313025" y="1358300"/>
            <a:ext cx="3108551" cy="3478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Frequently Asked Questions</a:t>
            </a:r>
            <a:endParaRPr/>
          </a:p>
        </p:txBody>
      </p:sp>
      <p:pic>
        <p:nvPicPr>
          <p:cNvPr id="442" name="Google Shape;442;p41"/>
          <p:cNvPicPr preferRelativeResize="0"/>
          <p:nvPr/>
        </p:nvPicPr>
        <p:blipFill>
          <a:blip r:embed="rId3">
            <a:alphaModFix/>
          </a:blip>
          <a:stretch>
            <a:fillRect/>
          </a:stretch>
        </p:blipFill>
        <p:spPr>
          <a:xfrm>
            <a:off x="311600" y="1430250"/>
            <a:ext cx="5090575" cy="2282999"/>
          </a:xfrm>
          <a:prstGeom prst="rect">
            <a:avLst/>
          </a:prstGeom>
          <a:noFill/>
          <a:ln>
            <a:noFill/>
          </a:ln>
        </p:spPr>
      </p:pic>
      <p:pic>
        <p:nvPicPr>
          <p:cNvPr id="443" name="Google Shape;443;p41"/>
          <p:cNvPicPr preferRelativeResize="0"/>
          <p:nvPr/>
        </p:nvPicPr>
        <p:blipFill>
          <a:blip r:embed="rId4">
            <a:alphaModFix/>
          </a:blip>
          <a:stretch>
            <a:fillRect/>
          </a:stretch>
        </p:blipFill>
        <p:spPr>
          <a:xfrm>
            <a:off x="5820000" y="1430250"/>
            <a:ext cx="2817174" cy="311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Blog</a:t>
            </a:r>
            <a:endParaRPr/>
          </a:p>
        </p:txBody>
      </p:sp>
      <p:pic>
        <p:nvPicPr>
          <p:cNvPr id="449" name="Google Shape;449;p42"/>
          <p:cNvPicPr preferRelativeResize="0"/>
          <p:nvPr/>
        </p:nvPicPr>
        <p:blipFill>
          <a:blip r:embed="rId3">
            <a:alphaModFix/>
          </a:blip>
          <a:stretch>
            <a:fillRect/>
          </a:stretch>
        </p:blipFill>
        <p:spPr>
          <a:xfrm>
            <a:off x="7082952" y="1578454"/>
            <a:ext cx="1338624" cy="2779658"/>
          </a:xfrm>
          <a:prstGeom prst="rect">
            <a:avLst/>
          </a:prstGeom>
          <a:noFill/>
          <a:ln>
            <a:noFill/>
          </a:ln>
        </p:spPr>
      </p:pic>
      <p:pic>
        <p:nvPicPr>
          <p:cNvPr id="450" name="Google Shape;450;p42"/>
          <p:cNvPicPr preferRelativeResize="0"/>
          <p:nvPr/>
        </p:nvPicPr>
        <p:blipFill>
          <a:blip r:embed="rId4">
            <a:alphaModFix/>
          </a:blip>
          <a:stretch>
            <a:fillRect/>
          </a:stretch>
        </p:blipFill>
        <p:spPr>
          <a:xfrm>
            <a:off x="5612087" y="1578450"/>
            <a:ext cx="1338623" cy="2779162"/>
          </a:xfrm>
          <a:prstGeom prst="rect">
            <a:avLst/>
          </a:prstGeom>
          <a:noFill/>
          <a:ln>
            <a:noFill/>
          </a:ln>
        </p:spPr>
      </p:pic>
      <p:pic>
        <p:nvPicPr>
          <p:cNvPr id="451" name="Google Shape;451;p42"/>
          <p:cNvPicPr preferRelativeResize="0"/>
          <p:nvPr/>
        </p:nvPicPr>
        <p:blipFill>
          <a:blip r:embed="rId5">
            <a:alphaModFix/>
          </a:blip>
          <a:stretch>
            <a:fillRect/>
          </a:stretch>
        </p:blipFill>
        <p:spPr>
          <a:xfrm>
            <a:off x="722375" y="1578456"/>
            <a:ext cx="4757478" cy="27796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3"/>
          <p:cNvSpPr/>
          <p:nvPr/>
        </p:nvSpPr>
        <p:spPr>
          <a:xfrm>
            <a:off x="1284963" y="2001075"/>
            <a:ext cx="1239900" cy="123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txBox="1"/>
          <p:nvPr>
            <p:ph type="title"/>
          </p:nvPr>
        </p:nvSpPr>
        <p:spPr>
          <a:xfrm>
            <a:off x="2684675" y="2176650"/>
            <a:ext cx="45873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Features</a:t>
            </a:r>
            <a:endParaRPr sz="4600"/>
          </a:p>
        </p:txBody>
      </p:sp>
      <p:sp>
        <p:nvSpPr>
          <p:cNvPr id="458" name="Google Shape;458;p43"/>
          <p:cNvSpPr txBox="1"/>
          <p:nvPr>
            <p:ph idx="2" type="title"/>
          </p:nvPr>
        </p:nvSpPr>
        <p:spPr>
          <a:xfrm>
            <a:off x="1381612" y="2200149"/>
            <a:ext cx="1046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to Know Us!</a:t>
            </a:r>
            <a:endParaRPr/>
          </a:p>
        </p:txBody>
      </p:sp>
      <p:sp>
        <p:nvSpPr>
          <p:cNvPr id="331" name="Google Shape;331;p26"/>
          <p:cNvSpPr txBox="1"/>
          <p:nvPr>
            <p:ph idx="4294967295" type="title"/>
          </p:nvPr>
        </p:nvSpPr>
        <p:spPr>
          <a:xfrm>
            <a:off x="1598675" y="1320850"/>
            <a:ext cx="5946600" cy="3348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Thalia Fortuna - </a:t>
            </a:r>
            <a:r>
              <a:rPr lang="en" sz="1800"/>
              <a:t>2106751890</a:t>
            </a:r>
            <a:endParaRPr sz="1800"/>
          </a:p>
          <a:p>
            <a:pPr indent="-342900" lvl="0" marL="457200" rtl="0" algn="l">
              <a:spcBef>
                <a:spcPts val="0"/>
              </a:spcBef>
              <a:spcAft>
                <a:spcPts val="0"/>
              </a:spcAft>
              <a:buSzPts val="1800"/>
              <a:buChar char="●"/>
            </a:pPr>
            <a:r>
              <a:rPr lang="en" sz="1800"/>
              <a:t>Naiya Dwita Ayunir - 2106651976</a:t>
            </a:r>
            <a:endParaRPr sz="1800"/>
          </a:p>
          <a:p>
            <a:pPr indent="-342900" lvl="0" marL="457200" rtl="0" algn="l">
              <a:spcBef>
                <a:spcPts val="0"/>
              </a:spcBef>
              <a:spcAft>
                <a:spcPts val="0"/>
              </a:spcAft>
              <a:buSzPts val="1800"/>
              <a:buChar char="●"/>
            </a:pPr>
            <a:r>
              <a:rPr lang="en" sz="1800"/>
              <a:t>Muhammad Alif Ilham</a:t>
            </a:r>
            <a:r>
              <a:rPr lang="en" sz="1800"/>
              <a:t>- 2106751341</a:t>
            </a:r>
            <a:endParaRPr sz="1800"/>
          </a:p>
          <a:p>
            <a:pPr indent="-342900" lvl="0" marL="457200" rtl="0" algn="l">
              <a:spcBef>
                <a:spcPts val="0"/>
              </a:spcBef>
              <a:spcAft>
                <a:spcPts val="0"/>
              </a:spcAft>
              <a:buSzPts val="1800"/>
              <a:buChar char="●"/>
            </a:pPr>
            <a:r>
              <a:rPr lang="en" sz="1800"/>
              <a:t>Muhammad Rafi Adiwibowo</a:t>
            </a:r>
            <a:r>
              <a:rPr lang="en" sz="1800"/>
              <a:t> - </a:t>
            </a:r>
            <a:r>
              <a:rPr lang="en" sz="1800"/>
              <a:t>2106653855</a:t>
            </a:r>
            <a:endParaRPr sz="1800"/>
          </a:p>
          <a:p>
            <a:pPr indent="-342900" lvl="0" marL="457200" rtl="0" algn="l">
              <a:spcBef>
                <a:spcPts val="0"/>
              </a:spcBef>
              <a:spcAft>
                <a:spcPts val="0"/>
              </a:spcAft>
              <a:buSzPts val="1800"/>
              <a:buChar char="●"/>
            </a:pPr>
            <a:r>
              <a:rPr lang="en" sz="1800"/>
              <a:t>Hans Tikynaro Manurung</a:t>
            </a:r>
            <a:r>
              <a:rPr lang="en" sz="1800"/>
              <a:t> - 2106750295</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txBox="1"/>
          <p:nvPr>
            <p:ph idx="1" type="body"/>
          </p:nvPr>
        </p:nvSpPr>
        <p:spPr>
          <a:xfrm>
            <a:off x="722375" y="1270000"/>
            <a:ext cx="7699200" cy="333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C9D1D9"/>
                </a:solidFill>
              </a:rPr>
              <a:t>Modul ini berfungsi sebagai autentikasi user menggunakan aplikasi. Terdapat proses login untuk mengakses halaman-halaman yang diperlukan. Selain itu juga terdapat fitur registrasi untuk user yang ingin mendaftarkan dirinya pada aplikasi. Terakhir, juga terdapat fitur logout yang berfungsi untuk keluar dari aplikasi.</a:t>
            </a:r>
            <a:endParaRPr sz="1700">
              <a:solidFill>
                <a:srgbClr val="000000"/>
              </a:solidFill>
            </a:endParaRPr>
          </a:p>
          <a:p>
            <a:pPr indent="0" lvl="0" marL="0" rtl="0" algn="l">
              <a:spcBef>
                <a:spcPts val="1200"/>
              </a:spcBef>
              <a:spcAft>
                <a:spcPts val="1200"/>
              </a:spcAft>
              <a:buNone/>
            </a:pPr>
            <a:r>
              <a:t/>
            </a:r>
            <a:endParaRPr/>
          </a:p>
        </p:txBody>
      </p:sp>
      <p:sp>
        <p:nvSpPr>
          <p:cNvPr id="464" name="Google Shape;464;p44"/>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Authentication</a:t>
            </a:r>
            <a:endParaRPr/>
          </a:p>
        </p:txBody>
      </p:sp>
      <p:graphicFrame>
        <p:nvGraphicFramePr>
          <p:cNvPr id="465" name="Google Shape;465;p44"/>
          <p:cNvGraphicFramePr/>
          <p:nvPr/>
        </p:nvGraphicFramePr>
        <p:xfrm>
          <a:off x="5078700" y="3872450"/>
          <a:ext cx="3000000" cy="3000000"/>
        </p:xfrm>
        <a:graphic>
          <a:graphicData uri="http://schemas.openxmlformats.org/drawingml/2006/table">
            <a:tbl>
              <a:tblPr>
                <a:noFill/>
                <a:tableStyleId>{E43B81E9-ECE4-464D-B05C-EB0560718713}</a:tableStyleId>
              </a:tblPr>
              <a:tblGrid>
                <a:gridCol w="1358000"/>
                <a:gridCol w="1984875"/>
              </a:tblGrid>
              <a:tr h="4571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Penerima Tugas</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Naiya Dwita Ayunir </a:t>
                      </a:r>
                      <a:endParaRPr sz="1200">
                        <a:solidFill>
                          <a:srgbClr val="C9D1D9"/>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(sesuai rencana)</a:t>
                      </a:r>
                      <a:endParaRPr sz="1200">
                        <a:solidFill>
                          <a:schemeClr val="dk1"/>
                        </a:solidFill>
                        <a:latin typeface="Catamaran"/>
                        <a:ea typeface="Catamaran"/>
                        <a:cs typeface="Catamaran"/>
                        <a:sym typeface="Catamaran"/>
                      </a:endParaRPr>
                    </a:p>
                  </a:txBody>
                  <a:tcPr marT="45700" marB="45700" marR="45700" marL="45700"/>
                </a:tc>
              </a:tr>
              <a:tr h="2742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Realisasi</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100%</a:t>
                      </a:r>
                      <a:endParaRPr sz="1200">
                        <a:solidFill>
                          <a:schemeClr val="dk1"/>
                        </a:solidFill>
                        <a:latin typeface="Catamaran"/>
                        <a:ea typeface="Catamaran"/>
                        <a:cs typeface="Catamaran"/>
                        <a:sym typeface="Catamaran"/>
                      </a:endParaRPr>
                    </a:p>
                  </a:txBody>
                  <a:tcPr marT="45700" marB="45700" marR="45700" marL="457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5"/>
          <p:cNvPicPr preferRelativeResize="0"/>
          <p:nvPr/>
        </p:nvPicPr>
        <p:blipFill>
          <a:blip r:embed="rId3">
            <a:alphaModFix/>
          </a:blip>
          <a:stretch>
            <a:fillRect/>
          </a:stretch>
        </p:blipFill>
        <p:spPr>
          <a:xfrm>
            <a:off x="5039706" y="465418"/>
            <a:ext cx="2785126" cy="2263976"/>
          </a:xfrm>
          <a:prstGeom prst="rect">
            <a:avLst/>
          </a:prstGeom>
          <a:noFill/>
          <a:ln>
            <a:noFill/>
          </a:ln>
        </p:spPr>
      </p:pic>
      <p:pic>
        <p:nvPicPr>
          <p:cNvPr id="471" name="Google Shape;471;p45"/>
          <p:cNvPicPr preferRelativeResize="0"/>
          <p:nvPr/>
        </p:nvPicPr>
        <p:blipFill>
          <a:blip r:embed="rId4">
            <a:alphaModFix/>
          </a:blip>
          <a:stretch>
            <a:fillRect/>
          </a:stretch>
        </p:blipFill>
        <p:spPr>
          <a:xfrm>
            <a:off x="1492206" y="465406"/>
            <a:ext cx="3101925" cy="4173276"/>
          </a:xfrm>
          <a:prstGeom prst="rect">
            <a:avLst/>
          </a:prstGeom>
          <a:noFill/>
          <a:ln>
            <a:noFill/>
          </a:ln>
          <a:effectLst>
            <a:outerShdw blurRad="57150" rotWithShape="0" algn="bl" dir="5400000" dist="19050">
              <a:srgbClr val="000000">
                <a:alpha val="50000"/>
              </a:srgbClr>
            </a:outerShdw>
          </a:effectLst>
        </p:spPr>
      </p:pic>
      <p:pic>
        <p:nvPicPr>
          <p:cNvPr id="472" name="Google Shape;472;p45"/>
          <p:cNvPicPr preferRelativeResize="0"/>
          <p:nvPr/>
        </p:nvPicPr>
        <p:blipFill>
          <a:blip r:embed="rId5">
            <a:alphaModFix/>
          </a:blip>
          <a:stretch>
            <a:fillRect/>
          </a:stretch>
        </p:blipFill>
        <p:spPr>
          <a:xfrm>
            <a:off x="5039700" y="4230300"/>
            <a:ext cx="2825550" cy="469360"/>
          </a:xfrm>
          <a:prstGeom prst="rect">
            <a:avLst/>
          </a:prstGeom>
          <a:noFill/>
          <a:ln>
            <a:noFill/>
          </a:ln>
        </p:spPr>
      </p:pic>
      <p:pic>
        <p:nvPicPr>
          <p:cNvPr id="473" name="Google Shape;473;p45"/>
          <p:cNvPicPr preferRelativeResize="0"/>
          <p:nvPr/>
        </p:nvPicPr>
        <p:blipFill>
          <a:blip r:embed="rId6">
            <a:alphaModFix/>
          </a:blip>
          <a:stretch>
            <a:fillRect/>
          </a:stretch>
        </p:blipFill>
        <p:spPr>
          <a:xfrm>
            <a:off x="5039706" y="3030318"/>
            <a:ext cx="2825537" cy="9078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idx="1" type="body"/>
          </p:nvPr>
        </p:nvSpPr>
        <p:spPr>
          <a:xfrm>
            <a:off x="722375" y="1270000"/>
            <a:ext cx="7699200" cy="333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C9D1D9"/>
                </a:solidFill>
                <a:latin typeface="Arial"/>
                <a:ea typeface="Arial"/>
                <a:cs typeface="Arial"/>
                <a:sym typeface="Arial"/>
              </a:rPr>
              <a:t>Modul ini merupakan halaman yang berisikan form untuk user melakukan setor sampah ke dalam tempat bank sampah tersebut. Setelah melakukan pengisian form tersebut, maka akan dilakukannya pengambilan sampah tersebut.</a:t>
            </a:r>
            <a:endParaRPr sz="1700">
              <a:solidFill>
                <a:srgbClr val="000000"/>
              </a:solidFill>
            </a:endParaRPr>
          </a:p>
          <a:p>
            <a:pPr indent="0" lvl="0" marL="0" rtl="0" algn="l">
              <a:spcBef>
                <a:spcPts val="1200"/>
              </a:spcBef>
              <a:spcAft>
                <a:spcPts val="1200"/>
              </a:spcAft>
              <a:buNone/>
            </a:pPr>
            <a:r>
              <a:t/>
            </a:r>
            <a:endParaRPr/>
          </a:p>
        </p:txBody>
      </p:sp>
      <p:sp>
        <p:nvSpPr>
          <p:cNvPr id="479" name="Google Shape;479;p46"/>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Bank Sampah</a:t>
            </a:r>
            <a:endParaRPr/>
          </a:p>
        </p:txBody>
      </p:sp>
      <p:graphicFrame>
        <p:nvGraphicFramePr>
          <p:cNvPr id="480" name="Google Shape;480;p46"/>
          <p:cNvGraphicFramePr/>
          <p:nvPr/>
        </p:nvGraphicFramePr>
        <p:xfrm>
          <a:off x="5078700" y="3872450"/>
          <a:ext cx="3000000" cy="3000000"/>
        </p:xfrm>
        <a:graphic>
          <a:graphicData uri="http://schemas.openxmlformats.org/drawingml/2006/table">
            <a:tbl>
              <a:tblPr>
                <a:noFill/>
                <a:tableStyleId>{E43B81E9-ECE4-464D-B05C-EB0560718713}</a:tableStyleId>
              </a:tblPr>
              <a:tblGrid>
                <a:gridCol w="1358000"/>
                <a:gridCol w="1984875"/>
              </a:tblGrid>
              <a:tr h="4571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Penerima Tugas</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Muhammad Rafi Adiwibowo </a:t>
                      </a:r>
                      <a:endParaRPr sz="1200">
                        <a:solidFill>
                          <a:srgbClr val="C9D1D9"/>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(sesuai rencana)</a:t>
                      </a:r>
                      <a:endParaRPr sz="1200">
                        <a:solidFill>
                          <a:schemeClr val="dk1"/>
                        </a:solidFill>
                        <a:latin typeface="Catamaran"/>
                        <a:ea typeface="Catamaran"/>
                        <a:cs typeface="Catamaran"/>
                        <a:sym typeface="Catamaran"/>
                      </a:endParaRPr>
                    </a:p>
                  </a:txBody>
                  <a:tcPr marT="45700" marB="45700" marR="45700" marL="45700"/>
                </a:tc>
              </a:tr>
              <a:tr h="2742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Realisasi</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100%</a:t>
                      </a:r>
                      <a:endParaRPr sz="1200">
                        <a:solidFill>
                          <a:schemeClr val="dk1"/>
                        </a:solidFill>
                        <a:latin typeface="Catamaran"/>
                        <a:ea typeface="Catamaran"/>
                        <a:cs typeface="Catamaran"/>
                        <a:sym typeface="Catamaran"/>
                      </a:endParaRPr>
                    </a:p>
                  </a:txBody>
                  <a:tcPr marT="45700" marB="45700" marR="45700" marL="457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47"/>
          <p:cNvPicPr preferRelativeResize="0"/>
          <p:nvPr/>
        </p:nvPicPr>
        <p:blipFill>
          <a:blip r:embed="rId3">
            <a:alphaModFix/>
          </a:blip>
          <a:stretch>
            <a:fillRect/>
          </a:stretch>
        </p:blipFill>
        <p:spPr>
          <a:xfrm>
            <a:off x="880000" y="221825"/>
            <a:ext cx="3450325" cy="4699849"/>
          </a:xfrm>
          <a:prstGeom prst="rect">
            <a:avLst/>
          </a:prstGeom>
          <a:noFill/>
          <a:ln>
            <a:noFill/>
          </a:ln>
        </p:spPr>
      </p:pic>
      <p:pic>
        <p:nvPicPr>
          <p:cNvPr id="486" name="Google Shape;486;p47"/>
          <p:cNvPicPr preferRelativeResize="0"/>
          <p:nvPr/>
        </p:nvPicPr>
        <p:blipFill>
          <a:blip r:embed="rId4">
            <a:alphaModFix/>
          </a:blip>
          <a:stretch>
            <a:fillRect/>
          </a:stretch>
        </p:blipFill>
        <p:spPr>
          <a:xfrm>
            <a:off x="4715679" y="221825"/>
            <a:ext cx="3638822" cy="469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8"/>
          <p:cNvPicPr preferRelativeResize="0"/>
          <p:nvPr/>
        </p:nvPicPr>
        <p:blipFill>
          <a:blip r:embed="rId3">
            <a:alphaModFix/>
          </a:blip>
          <a:stretch>
            <a:fillRect/>
          </a:stretch>
        </p:blipFill>
        <p:spPr>
          <a:xfrm>
            <a:off x="818250" y="284550"/>
            <a:ext cx="3563300" cy="4574400"/>
          </a:xfrm>
          <a:prstGeom prst="rect">
            <a:avLst/>
          </a:prstGeom>
          <a:noFill/>
          <a:ln>
            <a:noFill/>
          </a:ln>
        </p:spPr>
      </p:pic>
      <p:pic>
        <p:nvPicPr>
          <p:cNvPr id="492" name="Google Shape;492;p48"/>
          <p:cNvPicPr preferRelativeResize="0"/>
          <p:nvPr/>
        </p:nvPicPr>
        <p:blipFill>
          <a:blip r:embed="rId4">
            <a:alphaModFix/>
          </a:blip>
          <a:stretch>
            <a:fillRect/>
          </a:stretch>
        </p:blipFill>
        <p:spPr>
          <a:xfrm>
            <a:off x="4941400" y="284550"/>
            <a:ext cx="3563300" cy="341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49"/>
          <p:cNvPicPr preferRelativeResize="0"/>
          <p:nvPr/>
        </p:nvPicPr>
        <p:blipFill>
          <a:blip r:embed="rId3">
            <a:alphaModFix/>
          </a:blip>
          <a:stretch>
            <a:fillRect/>
          </a:stretch>
        </p:blipFill>
        <p:spPr>
          <a:xfrm>
            <a:off x="4610050" y="284549"/>
            <a:ext cx="3150530" cy="4516850"/>
          </a:xfrm>
          <a:prstGeom prst="rect">
            <a:avLst/>
          </a:prstGeom>
          <a:noFill/>
          <a:ln>
            <a:noFill/>
          </a:ln>
        </p:spPr>
      </p:pic>
      <p:pic>
        <p:nvPicPr>
          <p:cNvPr id="498" name="Google Shape;498;p49"/>
          <p:cNvPicPr preferRelativeResize="0"/>
          <p:nvPr/>
        </p:nvPicPr>
        <p:blipFill>
          <a:blip r:embed="rId4">
            <a:alphaModFix/>
          </a:blip>
          <a:stretch>
            <a:fillRect/>
          </a:stretch>
        </p:blipFill>
        <p:spPr>
          <a:xfrm>
            <a:off x="977588" y="313325"/>
            <a:ext cx="3105800" cy="4516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idx="1" type="body"/>
          </p:nvPr>
        </p:nvSpPr>
        <p:spPr>
          <a:xfrm>
            <a:off x="722375" y="1346200"/>
            <a:ext cx="7699200" cy="3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 ini berfungsi sebagai tempat melaporkan wilayah sampah yang perlu dibersihkan oleh crew, yang dikhususkan untuk user untuk diisi. Laporan ini nanti akan ditunjukkan pada dasbor laporan wilayah sampah.</a:t>
            </a:r>
            <a:endParaRPr/>
          </a:p>
          <a:p>
            <a:pPr indent="0" lvl="0" marL="0" rtl="0" algn="l">
              <a:spcBef>
                <a:spcPts val="1200"/>
              </a:spcBef>
              <a:spcAft>
                <a:spcPts val="1200"/>
              </a:spcAft>
              <a:buNone/>
            </a:pPr>
            <a:r>
              <a:rPr lang="en"/>
              <a:t>Modul ini juga berisi dasbor yang berisi laporan-laporan wilayah sampah yang perlu dibersihkan oleh para cleaner crews. Laporan yang ditampilkan merupakan hasil pengisian form berupa pelaporan wilayah sampah yang patut dibersihkan. Dasbor ini dikhususkan untuk para cleaner crews agar mereka mendapat informasi lebih lanjut terkait wilayah sampah tersebut dan tindakan yang akan direncanakan.</a:t>
            </a:r>
            <a:endParaRPr/>
          </a:p>
        </p:txBody>
      </p:sp>
      <p:sp>
        <p:nvSpPr>
          <p:cNvPr id="504" name="Google Shape;504;p50"/>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Pelaporan Wilayah Sampah</a:t>
            </a:r>
            <a:endParaRPr/>
          </a:p>
        </p:txBody>
      </p:sp>
      <p:graphicFrame>
        <p:nvGraphicFramePr>
          <p:cNvPr id="505" name="Google Shape;505;p50"/>
          <p:cNvGraphicFramePr/>
          <p:nvPr/>
        </p:nvGraphicFramePr>
        <p:xfrm>
          <a:off x="5078700" y="3872450"/>
          <a:ext cx="3000000" cy="3000000"/>
        </p:xfrm>
        <a:graphic>
          <a:graphicData uri="http://schemas.openxmlformats.org/drawingml/2006/table">
            <a:tbl>
              <a:tblPr>
                <a:noFill/>
                <a:tableStyleId>{E43B81E9-ECE4-464D-B05C-EB0560718713}</a:tableStyleId>
              </a:tblPr>
              <a:tblGrid>
                <a:gridCol w="1358000"/>
                <a:gridCol w="1984875"/>
              </a:tblGrid>
              <a:tr h="4571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Penerima Tugas</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Thalia Fortuna</a:t>
                      </a:r>
                      <a:endParaRPr sz="1200">
                        <a:solidFill>
                          <a:srgbClr val="C9D1D9"/>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(sesuai rencana)</a:t>
                      </a:r>
                      <a:endParaRPr sz="1200">
                        <a:solidFill>
                          <a:schemeClr val="dk1"/>
                        </a:solidFill>
                        <a:latin typeface="Catamaran"/>
                        <a:ea typeface="Catamaran"/>
                        <a:cs typeface="Catamaran"/>
                        <a:sym typeface="Catamaran"/>
                      </a:endParaRPr>
                    </a:p>
                  </a:txBody>
                  <a:tcPr marT="45700" marB="45700" marR="45700" marL="45700"/>
                </a:tc>
              </a:tr>
              <a:tr h="2742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Realisasi</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100%</a:t>
                      </a:r>
                      <a:endParaRPr sz="1200">
                        <a:solidFill>
                          <a:schemeClr val="dk1"/>
                        </a:solidFill>
                        <a:latin typeface="Catamaran"/>
                        <a:ea typeface="Catamaran"/>
                        <a:cs typeface="Catamaran"/>
                        <a:sym typeface="Catamaran"/>
                      </a:endParaRPr>
                    </a:p>
                  </a:txBody>
                  <a:tcPr marT="45700" marB="45700" marR="45700" marL="457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1"/>
          <p:cNvPicPr preferRelativeResize="0"/>
          <p:nvPr/>
        </p:nvPicPr>
        <p:blipFill>
          <a:blip r:embed="rId3">
            <a:alphaModFix/>
          </a:blip>
          <a:stretch>
            <a:fillRect/>
          </a:stretch>
        </p:blipFill>
        <p:spPr>
          <a:xfrm>
            <a:off x="3180325" y="722975"/>
            <a:ext cx="1983432" cy="3850301"/>
          </a:xfrm>
          <a:prstGeom prst="rect">
            <a:avLst/>
          </a:prstGeom>
          <a:noFill/>
          <a:ln>
            <a:noFill/>
          </a:ln>
        </p:spPr>
      </p:pic>
      <p:pic>
        <p:nvPicPr>
          <p:cNvPr id="511" name="Google Shape;511;p51"/>
          <p:cNvPicPr preferRelativeResize="0"/>
          <p:nvPr/>
        </p:nvPicPr>
        <p:blipFill>
          <a:blip r:embed="rId4">
            <a:alphaModFix/>
          </a:blip>
          <a:stretch>
            <a:fillRect/>
          </a:stretch>
        </p:blipFill>
        <p:spPr>
          <a:xfrm>
            <a:off x="776845" y="730259"/>
            <a:ext cx="1983430" cy="3835745"/>
          </a:xfrm>
          <a:prstGeom prst="rect">
            <a:avLst/>
          </a:prstGeom>
          <a:noFill/>
          <a:ln>
            <a:noFill/>
          </a:ln>
        </p:spPr>
      </p:pic>
      <p:sp>
        <p:nvSpPr>
          <p:cNvPr id="512" name="Google Shape;512;p51"/>
          <p:cNvSpPr txBox="1"/>
          <p:nvPr/>
        </p:nvSpPr>
        <p:spPr>
          <a:xfrm>
            <a:off x="6115850" y="1308975"/>
            <a:ext cx="289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endParaRPr>
          </a:p>
        </p:txBody>
      </p:sp>
      <p:sp>
        <p:nvSpPr>
          <p:cNvPr id="513" name="Google Shape;513;p51"/>
          <p:cNvSpPr txBox="1"/>
          <p:nvPr/>
        </p:nvSpPr>
        <p:spPr>
          <a:xfrm>
            <a:off x="5583800" y="1028250"/>
            <a:ext cx="2890200" cy="32748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dk1"/>
              </a:buClr>
              <a:buSzPts val="1100"/>
              <a:buChar char="●"/>
            </a:pPr>
            <a:r>
              <a:rPr i="1" lang="en" sz="1100">
                <a:solidFill>
                  <a:schemeClr val="dk1"/>
                </a:solidFill>
              </a:rPr>
              <a:t>Mobile app</a:t>
            </a:r>
            <a:r>
              <a:rPr lang="en" sz="1100">
                <a:solidFill>
                  <a:schemeClr val="dk1"/>
                </a:solidFill>
              </a:rPr>
              <a:t> dan </a:t>
            </a:r>
            <a:r>
              <a:rPr i="1" lang="en" sz="1100">
                <a:solidFill>
                  <a:schemeClr val="dk1"/>
                </a:solidFill>
              </a:rPr>
              <a:t>web app</a:t>
            </a:r>
            <a:r>
              <a:rPr lang="en" sz="1100">
                <a:solidFill>
                  <a:schemeClr val="dk1"/>
                </a:solidFill>
              </a:rPr>
              <a:t> memiliki fitur yang sama, yaitu keduanya memiliki halaman formulir untuk melaporkan wilayah sampah dan halaman dasbor </a:t>
            </a:r>
            <a:r>
              <a:rPr i="1" lang="en" sz="1100">
                <a:solidFill>
                  <a:schemeClr val="dk1"/>
                </a:solidFill>
              </a:rPr>
              <a:t>crew </a:t>
            </a:r>
            <a:r>
              <a:rPr lang="en" sz="1100">
                <a:solidFill>
                  <a:schemeClr val="dk1"/>
                </a:solidFill>
              </a:rPr>
              <a:t>untuk melihat daftar wilayah sampah yang akan dibersihkan.</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i="1" lang="en" sz="1100">
                <a:solidFill>
                  <a:schemeClr val="dk1"/>
                </a:solidFill>
              </a:rPr>
              <a:t>Mobile app</a:t>
            </a:r>
            <a:r>
              <a:rPr lang="en" sz="1100">
                <a:solidFill>
                  <a:schemeClr val="dk1"/>
                </a:solidFill>
              </a:rPr>
              <a:t> dan </a:t>
            </a:r>
            <a:r>
              <a:rPr i="1" lang="en" sz="1100">
                <a:solidFill>
                  <a:schemeClr val="dk1"/>
                </a:solidFill>
              </a:rPr>
              <a:t>web app </a:t>
            </a:r>
            <a:r>
              <a:rPr lang="en" sz="1100">
                <a:solidFill>
                  <a:schemeClr val="dk1"/>
                </a:solidFill>
              </a:rPr>
              <a:t>memiliki </a:t>
            </a:r>
            <a:r>
              <a:rPr i="1" lang="en" sz="1100">
                <a:solidFill>
                  <a:schemeClr val="dk1"/>
                </a:solidFill>
              </a:rPr>
              <a:t>user roles </a:t>
            </a:r>
            <a:r>
              <a:rPr lang="en" sz="1100">
                <a:solidFill>
                  <a:schemeClr val="dk1"/>
                </a:solidFill>
              </a:rPr>
              <a:t>dan </a:t>
            </a:r>
            <a:r>
              <a:rPr i="1" lang="en" sz="1100">
                <a:solidFill>
                  <a:schemeClr val="dk1"/>
                </a:solidFill>
              </a:rPr>
              <a:t>permission </a:t>
            </a:r>
            <a:r>
              <a:rPr lang="en" sz="1100">
                <a:solidFill>
                  <a:schemeClr val="dk1"/>
                </a:solidFill>
              </a:rPr>
              <a:t>yang sama.</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i="1" lang="en" sz="1100">
                <a:solidFill>
                  <a:schemeClr val="dk1"/>
                </a:solidFill>
              </a:rPr>
              <a:t>User </a:t>
            </a:r>
            <a:r>
              <a:rPr lang="en" sz="1100">
                <a:solidFill>
                  <a:schemeClr val="dk1"/>
                </a:solidFill>
              </a:rPr>
              <a:t>hanya dapat mengakses formulir pelaporan sampah (Report Location), sedangkan</a:t>
            </a:r>
            <a:r>
              <a:rPr i="1" lang="en" sz="1100">
                <a:solidFill>
                  <a:schemeClr val="dk1"/>
                </a:solidFill>
              </a:rPr>
              <a:t> cleaning crew </a:t>
            </a:r>
            <a:r>
              <a:rPr lang="en" sz="1100">
                <a:solidFill>
                  <a:schemeClr val="dk1"/>
                </a:solidFill>
              </a:rPr>
              <a:t>dapat mengakses formulir dan daftar wilayah sampah (Report + View Locations).</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2"/>
          <p:cNvPicPr preferRelativeResize="0"/>
          <p:nvPr/>
        </p:nvPicPr>
        <p:blipFill>
          <a:blip r:embed="rId3">
            <a:alphaModFix/>
          </a:blip>
          <a:stretch>
            <a:fillRect/>
          </a:stretch>
        </p:blipFill>
        <p:spPr>
          <a:xfrm>
            <a:off x="819200" y="665710"/>
            <a:ext cx="1994037" cy="3866570"/>
          </a:xfrm>
          <a:prstGeom prst="rect">
            <a:avLst/>
          </a:prstGeom>
          <a:noFill/>
          <a:ln>
            <a:noFill/>
          </a:ln>
        </p:spPr>
      </p:pic>
      <p:pic>
        <p:nvPicPr>
          <p:cNvPr id="519" name="Google Shape;519;p52"/>
          <p:cNvPicPr preferRelativeResize="0"/>
          <p:nvPr/>
        </p:nvPicPr>
        <p:blipFill>
          <a:blip r:embed="rId4">
            <a:alphaModFix/>
          </a:blip>
          <a:stretch>
            <a:fillRect/>
          </a:stretch>
        </p:blipFill>
        <p:spPr>
          <a:xfrm>
            <a:off x="3394216" y="663550"/>
            <a:ext cx="1994034" cy="3870874"/>
          </a:xfrm>
          <a:prstGeom prst="rect">
            <a:avLst/>
          </a:prstGeom>
          <a:noFill/>
          <a:ln>
            <a:noFill/>
          </a:ln>
        </p:spPr>
      </p:pic>
      <p:sp>
        <p:nvSpPr>
          <p:cNvPr id="520" name="Google Shape;520;p52"/>
          <p:cNvSpPr txBox="1"/>
          <p:nvPr/>
        </p:nvSpPr>
        <p:spPr>
          <a:xfrm>
            <a:off x="5629600" y="891650"/>
            <a:ext cx="2890200" cy="18933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Clr>
                <a:schemeClr val="dk1"/>
              </a:buClr>
              <a:buSzPts val="1100"/>
              <a:buChar char="●"/>
            </a:pPr>
            <a:r>
              <a:rPr i="1" lang="en" sz="1100">
                <a:solidFill>
                  <a:schemeClr val="dk1"/>
                </a:solidFill>
              </a:rPr>
              <a:t>User roles </a:t>
            </a:r>
            <a:r>
              <a:rPr lang="en" sz="1100">
                <a:solidFill>
                  <a:schemeClr val="dk1"/>
                </a:solidFill>
              </a:rPr>
              <a:t>dan fitur tidak memiliki perbedaan antara </a:t>
            </a:r>
            <a:r>
              <a:rPr i="1" lang="en" sz="1100">
                <a:solidFill>
                  <a:schemeClr val="dk1"/>
                </a:solidFill>
              </a:rPr>
              <a:t>web app </a:t>
            </a:r>
            <a:r>
              <a:rPr lang="en" sz="1100">
                <a:solidFill>
                  <a:schemeClr val="dk1"/>
                </a:solidFill>
              </a:rPr>
              <a:t>dan </a:t>
            </a:r>
            <a:r>
              <a:rPr i="1" lang="en" sz="1100">
                <a:solidFill>
                  <a:schemeClr val="dk1"/>
                </a:solidFill>
              </a:rPr>
              <a:t>mobile app</a:t>
            </a:r>
            <a:r>
              <a:rPr lang="en" sz="1100">
                <a:solidFill>
                  <a:schemeClr val="dk1"/>
                </a:solidFill>
              </a:rPr>
              <a:t>.</a:t>
            </a:r>
            <a:endParaRPr sz="1100">
              <a:solidFill>
                <a:schemeClr val="dk1"/>
              </a:solidFill>
            </a:endParaRPr>
          </a:p>
          <a:p>
            <a:pPr indent="-298450" lvl="0" marL="457200" rtl="0" algn="just">
              <a:spcBef>
                <a:spcPts val="0"/>
              </a:spcBef>
              <a:spcAft>
                <a:spcPts val="0"/>
              </a:spcAft>
              <a:buClr>
                <a:schemeClr val="dk1"/>
              </a:buClr>
              <a:buSzPts val="1100"/>
              <a:buChar char="●"/>
            </a:pPr>
            <a:r>
              <a:rPr lang="en" sz="1100">
                <a:solidFill>
                  <a:schemeClr val="dk1"/>
                </a:solidFill>
              </a:rPr>
              <a:t>Custom validator juga serupa, </a:t>
            </a:r>
            <a:r>
              <a:rPr lang="en" sz="1100">
                <a:solidFill>
                  <a:schemeClr val="dk1"/>
                </a:solidFill>
              </a:rPr>
              <a:t>yaitu</a:t>
            </a:r>
            <a:r>
              <a:rPr lang="en" sz="1100">
                <a:solidFill>
                  <a:schemeClr val="dk1"/>
                </a:solidFill>
              </a:rPr>
              <a:t> </a:t>
            </a:r>
            <a:r>
              <a:rPr i="1" lang="en" sz="1100">
                <a:solidFill>
                  <a:schemeClr val="dk1"/>
                </a:solidFill>
              </a:rPr>
              <a:t>urgency level </a:t>
            </a:r>
            <a:r>
              <a:rPr lang="en" sz="1100">
                <a:solidFill>
                  <a:schemeClr val="dk1"/>
                </a:solidFill>
              </a:rPr>
              <a:t>hanya menerima integer 1-5</a:t>
            </a:r>
            <a:r>
              <a:rPr lang="en" sz="1100">
                <a:solidFill>
                  <a:schemeClr val="dk1"/>
                </a:solidFill>
              </a:rPr>
              <a:t> dan </a:t>
            </a:r>
            <a:r>
              <a:rPr i="1" lang="en" sz="1100">
                <a:solidFill>
                  <a:schemeClr val="dk1"/>
                </a:solidFill>
              </a:rPr>
              <a:t>description </a:t>
            </a:r>
            <a:r>
              <a:rPr lang="en" sz="1100">
                <a:solidFill>
                  <a:schemeClr val="dk1"/>
                </a:solidFill>
              </a:rPr>
              <a:t>minimal 10 karakter pada web app dan mobile app.</a:t>
            </a:r>
            <a:endParaRPr sz="1100">
              <a:solidFill>
                <a:schemeClr val="dk1"/>
              </a:solidFill>
            </a:endParaRPr>
          </a:p>
          <a:p>
            <a:pPr indent="-304800" lvl="0" marL="457200" rtl="0" algn="just">
              <a:spcBef>
                <a:spcPts val="0"/>
              </a:spcBef>
              <a:spcAft>
                <a:spcPts val="0"/>
              </a:spcAft>
              <a:buClr>
                <a:schemeClr val="dk1"/>
              </a:buClr>
              <a:buSzPts val="1200"/>
              <a:buChar char="●"/>
            </a:pPr>
            <a:r>
              <a:rPr lang="en" sz="1100">
                <a:solidFill>
                  <a:schemeClr val="dk1"/>
                </a:solidFill>
              </a:rPr>
              <a:t>Desain web app disesuaikan untuk mobile app.</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idx="1" type="body"/>
          </p:nvPr>
        </p:nvSpPr>
        <p:spPr>
          <a:xfrm>
            <a:off x="722375" y="1270000"/>
            <a:ext cx="7699200" cy="3333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Modul ini berfungsi untuk menampilkan daftar pertanyaan dan jawaban yang sering ditanyakan mengenai aplikasi ini. User juga dapat mengirimkan thumbs up untuk menandakan bahwa sebuah pertanyaan berguna bagi para pembaca. Pertanyaan dan jawaban dengan jumlah thumbs up terbanyak akan ditampilkan di paling atas daftar pertanyaan. Modul ini dapat dilihat dan diakses oleh User.</a:t>
            </a:r>
            <a:endParaRPr/>
          </a:p>
        </p:txBody>
      </p:sp>
      <p:sp>
        <p:nvSpPr>
          <p:cNvPr id="526" name="Google Shape;526;p53"/>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Frequently Asked Questions</a:t>
            </a:r>
            <a:endParaRPr/>
          </a:p>
        </p:txBody>
      </p:sp>
      <p:graphicFrame>
        <p:nvGraphicFramePr>
          <p:cNvPr id="527" name="Google Shape;527;p53"/>
          <p:cNvGraphicFramePr/>
          <p:nvPr/>
        </p:nvGraphicFramePr>
        <p:xfrm>
          <a:off x="5078700" y="3872450"/>
          <a:ext cx="3000000" cy="3000000"/>
        </p:xfrm>
        <a:graphic>
          <a:graphicData uri="http://schemas.openxmlformats.org/drawingml/2006/table">
            <a:tbl>
              <a:tblPr>
                <a:noFill/>
                <a:tableStyleId>{E43B81E9-ECE4-464D-B05C-EB0560718713}</a:tableStyleId>
              </a:tblPr>
              <a:tblGrid>
                <a:gridCol w="1358000"/>
                <a:gridCol w="1984875"/>
              </a:tblGrid>
              <a:tr h="4571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Penerima Tugas</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Muhammad Alif Ilham</a:t>
                      </a:r>
                      <a:endParaRPr sz="1200">
                        <a:solidFill>
                          <a:srgbClr val="C9D1D9"/>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(sesuai rencana)</a:t>
                      </a:r>
                      <a:endParaRPr sz="1200">
                        <a:solidFill>
                          <a:schemeClr val="dk1"/>
                        </a:solidFill>
                        <a:latin typeface="Catamaran"/>
                        <a:ea typeface="Catamaran"/>
                        <a:cs typeface="Catamaran"/>
                        <a:sym typeface="Catamaran"/>
                      </a:endParaRPr>
                    </a:p>
                  </a:txBody>
                  <a:tcPr marT="45700" marB="45700" marR="45700" marL="45700"/>
                </a:tc>
              </a:tr>
              <a:tr h="2742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Realisasi</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100%</a:t>
                      </a:r>
                      <a:endParaRPr sz="1200">
                        <a:solidFill>
                          <a:schemeClr val="dk1"/>
                        </a:solidFill>
                        <a:latin typeface="Catamaran"/>
                        <a:ea typeface="Catamaran"/>
                        <a:cs typeface="Catamaran"/>
                        <a:sym typeface="Catamaran"/>
                      </a:endParaRPr>
                    </a:p>
                  </a:txBody>
                  <a:tcPr marT="45700" marB="45700" marR="45700" marL="457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7" name="Google Shape;337;p27"/>
          <p:cNvSpPr/>
          <p:nvPr/>
        </p:nvSpPr>
        <p:spPr>
          <a:xfrm>
            <a:off x="5211666" y="3293213"/>
            <a:ext cx="787200" cy="78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3176773" y="2506036"/>
            <a:ext cx="787200" cy="78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179580" y="1718836"/>
            <a:ext cx="787200" cy="78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txBox="1"/>
          <p:nvPr>
            <p:ph idx="2" type="title"/>
          </p:nvPr>
        </p:nvSpPr>
        <p:spPr>
          <a:xfrm>
            <a:off x="2130429" y="1863875"/>
            <a:ext cx="27540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ABOUT</a:t>
            </a:r>
            <a:endParaRPr b="0" sz="2200"/>
          </a:p>
        </p:txBody>
      </p:sp>
      <p:sp>
        <p:nvSpPr>
          <p:cNvPr id="341" name="Google Shape;341;p27"/>
          <p:cNvSpPr txBox="1"/>
          <p:nvPr>
            <p:ph idx="3" type="title"/>
          </p:nvPr>
        </p:nvSpPr>
        <p:spPr>
          <a:xfrm>
            <a:off x="1254848" y="1862975"/>
            <a:ext cx="636600" cy="4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2" name="Google Shape;342;p27"/>
          <p:cNvSpPr txBox="1"/>
          <p:nvPr>
            <p:ph idx="6" type="title"/>
          </p:nvPr>
        </p:nvSpPr>
        <p:spPr>
          <a:xfrm>
            <a:off x="3252063" y="2650175"/>
            <a:ext cx="636600" cy="4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3" name="Google Shape;343;p27"/>
          <p:cNvSpPr txBox="1"/>
          <p:nvPr>
            <p:ph idx="7" type="title"/>
          </p:nvPr>
        </p:nvSpPr>
        <p:spPr>
          <a:xfrm>
            <a:off x="6124779" y="3438267"/>
            <a:ext cx="27540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FEATURES</a:t>
            </a:r>
            <a:endParaRPr sz="2200"/>
          </a:p>
        </p:txBody>
      </p:sp>
      <p:sp>
        <p:nvSpPr>
          <p:cNvPr id="344" name="Google Shape;344;p27"/>
          <p:cNvSpPr txBox="1"/>
          <p:nvPr>
            <p:ph idx="9" type="title"/>
          </p:nvPr>
        </p:nvSpPr>
        <p:spPr>
          <a:xfrm>
            <a:off x="5286873" y="3437363"/>
            <a:ext cx="636600" cy="4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5" name="Google Shape;345;p27"/>
          <p:cNvSpPr txBox="1"/>
          <p:nvPr>
            <p:ph idx="2" type="title"/>
          </p:nvPr>
        </p:nvSpPr>
        <p:spPr>
          <a:xfrm>
            <a:off x="4127642" y="2651075"/>
            <a:ext cx="27540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COMPARISON</a:t>
            </a:r>
            <a:endParaRPr b="0"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4"/>
          <p:cNvPicPr preferRelativeResize="0"/>
          <p:nvPr/>
        </p:nvPicPr>
        <p:blipFill>
          <a:blip r:embed="rId3">
            <a:alphaModFix/>
          </a:blip>
          <a:stretch>
            <a:fillRect/>
          </a:stretch>
        </p:blipFill>
        <p:spPr>
          <a:xfrm>
            <a:off x="779150" y="838850"/>
            <a:ext cx="3452575" cy="3787301"/>
          </a:xfrm>
          <a:prstGeom prst="rect">
            <a:avLst/>
          </a:prstGeom>
          <a:noFill/>
          <a:ln>
            <a:noFill/>
          </a:ln>
        </p:spPr>
      </p:pic>
      <p:pic>
        <p:nvPicPr>
          <p:cNvPr id="533" name="Google Shape;533;p54"/>
          <p:cNvPicPr preferRelativeResize="0"/>
          <p:nvPr/>
        </p:nvPicPr>
        <p:blipFill>
          <a:blip r:embed="rId4">
            <a:alphaModFix/>
          </a:blip>
          <a:stretch>
            <a:fillRect/>
          </a:stretch>
        </p:blipFill>
        <p:spPr>
          <a:xfrm>
            <a:off x="4966300" y="838850"/>
            <a:ext cx="3384128" cy="3787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5"/>
          <p:cNvPicPr preferRelativeResize="0"/>
          <p:nvPr/>
        </p:nvPicPr>
        <p:blipFill>
          <a:blip r:embed="rId3">
            <a:alphaModFix/>
          </a:blip>
          <a:stretch>
            <a:fillRect/>
          </a:stretch>
        </p:blipFill>
        <p:spPr>
          <a:xfrm>
            <a:off x="799050" y="524200"/>
            <a:ext cx="3807201" cy="4208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ph idx="1" type="body"/>
          </p:nvPr>
        </p:nvSpPr>
        <p:spPr>
          <a:xfrm>
            <a:off x="722375" y="1270000"/>
            <a:ext cx="7699200" cy="333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Modul ini berisi sistem blog yang berisi artikel-artikel yang berkaitan dengan sampah dan/atau lingkungan sekitar, yang dapat ditulis oleh admin dan di baca oleh User lainnya. Pengguna juga dapat memberikan komentar pada tiap artikel yang ditulis. Diharapkan para pembaca dapat meningkatkan awareness terkait visi yang kita harapkan.</a:t>
            </a:r>
            <a:endParaRPr/>
          </a:p>
        </p:txBody>
      </p:sp>
      <p:sp>
        <p:nvSpPr>
          <p:cNvPr id="544" name="Google Shape;544;p56"/>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Blog</a:t>
            </a:r>
            <a:endParaRPr/>
          </a:p>
        </p:txBody>
      </p:sp>
      <p:graphicFrame>
        <p:nvGraphicFramePr>
          <p:cNvPr id="545" name="Google Shape;545;p56"/>
          <p:cNvGraphicFramePr/>
          <p:nvPr/>
        </p:nvGraphicFramePr>
        <p:xfrm>
          <a:off x="5078700" y="3872450"/>
          <a:ext cx="3000000" cy="3000000"/>
        </p:xfrm>
        <a:graphic>
          <a:graphicData uri="http://schemas.openxmlformats.org/drawingml/2006/table">
            <a:tbl>
              <a:tblPr>
                <a:noFill/>
                <a:tableStyleId>{E43B81E9-ECE4-464D-B05C-EB0560718713}</a:tableStyleId>
              </a:tblPr>
              <a:tblGrid>
                <a:gridCol w="1358000"/>
                <a:gridCol w="1984875"/>
              </a:tblGrid>
              <a:tr h="4571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Penerima Tugas</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Hans Tikynaro Manurung</a:t>
                      </a:r>
                      <a:r>
                        <a:rPr lang="en" sz="1200">
                          <a:solidFill>
                            <a:srgbClr val="C9D1D9"/>
                          </a:solidFill>
                          <a:latin typeface="Catamaran"/>
                          <a:ea typeface="Catamaran"/>
                          <a:cs typeface="Catamaran"/>
                          <a:sym typeface="Catamaran"/>
                        </a:rPr>
                        <a:t> </a:t>
                      </a:r>
                      <a:endParaRPr sz="1200">
                        <a:solidFill>
                          <a:srgbClr val="C9D1D9"/>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(sesuai rencana)</a:t>
                      </a:r>
                      <a:endParaRPr sz="1200">
                        <a:solidFill>
                          <a:schemeClr val="dk1"/>
                        </a:solidFill>
                        <a:latin typeface="Catamaran"/>
                        <a:ea typeface="Catamaran"/>
                        <a:cs typeface="Catamaran"/>
                        <a:sym typeface="Catamaran"/>
                      </a:endParaRPr>
                    </a:p>
                  </a:txBody>
                  <a:tcPr marT="45700" marB="45700" marR="45700" marL="45700"/>
                </a:tc>
              </a:tr>
              <a:tr h="274275">
                <a:tc>
                  <a:txBody>
                    <a:bodyPr/>
                    <a:lstStyle/>
                    <a:p>
                      <a:pPr indent="0" lvl="0" marL="0" rtl="0" algn="just">
                        <a:lnSpc>
                          <a:spcPct val="100000"/>
                        </a:lnSpc>
                        <a:spcBef>
                          <a:spcPts val="0"/>
                        </a:spcBef>
                        <a:spcAft>
                          <a:spcPts val="0"/>
                        </a:spcAft>
                        <a:buNone/>
                      </a:pPr>
                      <a:r>
                        <a:rPr lang="en" sz="1200">
                          <a:solidFill>
                            <a:srgbClr val="C9D1D9"/>
                          </a:solidFill>
                          <a:latin typeface="Catamaran"/>
                          <a:ea typeface="Catamaran"/>
                          <a:cs typeface="Catamaran"/>
                          <a:sym typeface="Catamaran"/>
                        </a:rPr>
                        <a:t>Realisasi</a:t>
                      </a:r>
                      <a:endParaRPr sz="1200">
                        <a:solidFill>
                          <a:schemeClr val="dk1"/>
                        </a:solidFill>
                        <a:latin typeface="Catamaran"/>
                        <a:ea typeface="Catamaran"/>
                        <a:cs typeface="Catamaran"/>
                        <a:sym typeface="Catamaran"/>
                      </a:endParaRPr>
                    </a:p>
                  </a:txBody>
                  <a:tcPr marT="45700" marB="45700" marR="45700" marL="45700"/>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100%</a:t>
                      </a:r>
                      <a:endParaRPr sz="1200">
                        <a:solidFill>
                          <a:schemeClr val="dk1"/>
                        </a:solidFill>
                        <a:latin typeface="Catamaran"/>
                        <a:ea typeface="Catamaran"/>
                        <a:cs typeface="Catamaran"/>
                        <a:sym typeface="Catamaran"/>
                      </a:endParaRPr>
                    </a:p>
                  </a:txBody>
                  <a:tcPr marT="45700" marB="45700" marR="45700" marL="4570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7"/>
          <p:cNvSpPr txBox="1"/>
          <p:nvPr>
            <p:ph idx="1" type="subTitle"/>
          </p:nvPr>
        </p:nvSpPr>
        <p:spPr>
          <a:xfrm>
            <a:off x="5367200" y="578975"/>
            <a:ext cx="2791200" cy="3985500"/>
          </a:xfrm>
          <a:prstGeom prst="rect">
            <a:avLst/>
          </a:prstGeom>
          <a:ln>
            <a:noFill/>
          </a:ln>
        </p:spPr>
        <p:txBody>
          <a:bodyPr anchorCtr="0" anchor="ctr" bIns="91425" lIns="91425" spcFirstLastPara="1" rIns="91425" wrap="square" tIns="91425">
            <a:noAutofit/>
          </a:bodyPr>
          <a:lstStyle/>
          <a:p>
            <a:pPr indent="-304800" lvl="0" marL="457200" rtl="0" algn="l">
              <a:lnSpc>
                <a:spcPct val="90000"/>
              </a:lnSpc>
              <a:spcBef>
                <a:spcPts val="1000"/>
              </a:spcBef>
              <a:spcAft>
                <a:spcPts val="0"/>
              </a:spcAft>
              <a:buSzPts val="1200"/>
              <a:buChar char="●"/>
            </a:pPr>
            <a:r>
              <a:rPr lang="en" sz="1200"/>
              <a:t>Halaman depan (</a:t>
            </a:r>
            <a:r>
              <a:rPr i="1" lang="en" sz="1200"/>
              <a:t>index</a:t>
            </a:r>
            <a:r>
              <a:rPr lang="en" sz="1200"/>
              <a:t>) berisi daftar postingan dari yang terbaru.</a:t>
            </a:r>
            <a:endParaRPr sz="1200"/>
          </a:p>
          <a:p>
            <a:pPr indent="-304800" lvl="0" marL="457200" rtl="0" algn="l">
              <a:lnSpc>
                <a:spcPct val="90000"/>
              </a:lnSpc>
              <a:spcBef>
                <a:spcPts val="1000"/>
              </a:spcBef>
              <a:spcAft>
                <a:spcPts val="0"/>
              </a:spcAft>
              <a:buSzPts val="1200"/>
              <a:buChar char="●"/>
            </a:pPr>
            <a:r>
              <a:rPr lang="en" sz="1200"/>
              <a:t>Desain serupa dengan web, disesuaikan untuk </a:t>
            </a:r>
            <a:r>
              <a:rPr i="1" lang="en" sz="1200"/>
              <a:t>mobile</a:t>
            </a:r>
            <a:endParaRPr i="1" sz="1200"/>
          </a:p>
          <a:p>
            <a:pPr indent="-304800" lvl="0" marL="457200" rtl="0" algn="l">
              <a:lnSpc>
                <a:spcPct val="90000"/>
              </a:lnSpc>
              <a:spcBef>
                <a:spcPts val="1000"/>
              </a:spcBef>
              <a:spcAft>
                <a:spcPts val="0"/>
              </a:spcAft>
              <a:buSzPts val="1200"/>
              <a:buChar char="●"/>
            </a:pPr>
            <a:r>
              <a:rPr lang="en" sz="1200"/>
              <a:t>Menggunakan </a:t>
            </a:r>
            <a:r>
              <a:rPr i="1" lang="en" sz="1200"/>
              <a:t>markdown</a:t>
            </a:r>
            <a:r>
              <a:rPr lang="en" sz="1200"/>
              <a:t>, seperti di web: dukungan </a:t>
            </a:r>
            <a:r>
              <a:rPr i="1" lang="en" sz="1200"/>
              <a:t>formatting </a:t>
            </a:r>
            <a:r>
              <a:rPr lang="en" sz="1200"/>
              <a:t>teks seperti </a:t>
            </a:r>
            <a:r>
              <a:rPr b="1" lang="en" sz="1200"/>
              <a:t>bold</a:t>
            </a:r>
            <a:r>
              <a:rPr lang="en" sz="1200"/>
              <a:t>, </a:t>
            </a:r>
            <a:r>
              <a:rPr i="1" lang="en" sz="1200"/>
              <a:t>italic</a:t>
            </a:r>
            <a:r>
              <a:rPr lang="en" sz="1200"/>
              <a:t>, </a:t>
            </a:r>
            <a:r>
              <a:rPr lang="en" sz="1200" u="sng"/>
              <a:t>underline</a:t>
            </a:r>
            <a:r>
              <a:rPr lang="en" sz="1200"/>
              <a:t>, gambar, daftar, dsb.</a:t>
            </a:r>
            <a:endParaRPr sz="1200"/>
          </a:p>
          <a:p>
            <a:pPr indent="-304800" lvl="0" marL="457200" rtl="0" algn="l">
              <a:lnSpc>
                <a:spcPct val="90000"/>
              </a:lnSpc>
              <a:spcBef>
                <a:spcPts val="1000"/>
              </a:spcBef>
              <a:spcAft>
                <a:spcPts val="0"/>
              </a:spcAft>
              <a:buSzPts val="1200"/>
              <a:buChar char="●"/>
            </a:pPr>
            <a:r>
              <a:rPr lang="en" sz="1200"/>
              <a:t>Konten selalu paling terbaru dengan yang di web.</a:t>
            </a:r>
            <a:endParaRPr sz="1200"/>
          </a:p>
          <a:p>
            <a:pPr indent="-304800" lvl="0" marL="457200" rtl="0" algn="l">
              <a:lnSpc>
                <a:spcPct val="90000"/>
              </a:lnSpc>
              <a:spcBef>
                <a:spcPts val="1000"/>
              </a:spcBef>
              <a:spcAft>
                <a:spcPts val="1000"/>
              </a:spcAft>
              <a:buSzPts val="1200"/>
              <a:buChar char="●"/>
            </a:pPr>
            <a:r>
              <a:rPr lang="en" sz="1200"/>
              <a:t>Fitur buat artikel tidak disediakan di web: Membuat/menulis artikel Panjang di HP tidak nyaman.</a:t>
            </a:r>
            <a:endParaRPr sz="1200"/>
          </a:p>
        </p:txBody>
      </p:sp>
      <p:pic>
        <p:nvPicPr>
          <p:cNvPr id="551" name="Google Shape;551;p57"/>
          <p:cNvPicPr preferRelativeResize="0"/>
          <p:nvPr/>
        </p:nvPicPr>
        <p:blipFill>
          <a:blip r:embed="rId3">
            <a:alphaModFix/>
          </a:blip>
          <a:stretch>
            <a:fillRect/>
          </a:stretch>
        </p:blipFill>
        <p:spPr>
          <a:xfrm>
            <a:off x="918975" y="578963"/>
            <a:ext cx="1793500" cy="3985550"/>
          </a:xfrm>
          <a:prstGeom prst="rect">
            <a:avLst/>
          </a:prstGeom>
          <a:noFill/>
          <a:ln>
            <a:noFill/>
          </a:ln>
        </p:spPr>
      </p:pic>
      <p:pic>
        <p:nvPicPr>
          <p:cNvPr id="552" name="Google Shape;552;p57"/>
          <p:cNvPicPr preferRelativeResize="0"/>
          <p:nvPr/>
        </p:nvPicPr>
        <p:blipFill>
          <a:blip r:embed="rId4">
            <a:alphaModFix/>
          </a:blip>
          <a:stretch>
            <a:fillRect/>
          </a:stretch>
        </p:blipFill>
        <p:spPr>
          <a:xfrm>
            <a:off x="2897525" y="578938"/>
            <a:ext cx="1793500" cy="39855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8"/>
          <p:cNvSpPr txBox="1"/>
          <p:nvPr>
            <p:ph idx="1" type="subTitle"/>
          </p:nvPr>
        </p:nvSpPr>
        <p:spPr>
          <a:xfrm>
            <a:off x="5367200" y="578975"/>
            <a:ext cx="2791200" cy="3985500"/>
          </a:xfrm>
          <a:prstGeom prst="rect">
            <a:avLst/>
          </a:prstGeom>
          <a:ln>
            <a:noFill/>
          </a:ln>
        </p:spPr>
        <p:txBody>
          <a:bodyPr anchorCtr="0" anchor="ctr" bIns="91425" lIns="91425" spcFirstLastPara="1" rIns="91425" wrap="square" tIns="91425">
            <a:noAutofit/>
          </a:bodyPr>
          <a:lstStyle/>
          <a:p>
            <a:pPr indent="-317500" lvl="0" marL="457200" rtl="0" algn="l">
              <a:lnSpc>
                <a:spcPct val="90000"/>
              </a:lnSpc>
              <a:spcBef>
                <a:spcPts val="1000"/>
              </a:spcBef>
              <a:spcAft>
                <a:spcPts val="0"/>
              </a:spcAft>
              <a:buSzPts val="1400"/>
              <a:buChar char="●"/>
            </a:pPr>
            <a:r>
              <a:rPr lang="en" sz="1400"/>
              <a:t>Pengguna dapat berkomentar di artikel terkait, sekaligus menghapus komentar. </a:t>
            </a:r>
            <a:br>
              <a:rPr lang="en" sz="1400"/>
            </a:br>
            <a:r>
              <a:rPr lang="en" sz="1000"/>
              <a:t>(edit tidak direncanakan untuk menyederhanakan penggunaan)</a:t>
            </a:r>
            <a:endParaRPr sz="1000"/>
          </a:p>
          <a:p>
            <a:pPr indent="-317500" lvl="0" marL="457200" rtl="0" algn="l">
              <a:lnSpc>
                <a:spcPct val="90000"/>
              </a:lnSpc>
              <a:spcBef>
                <a:spcPts val="1000"/>
              </a:spcBef>
              <a:spcAft>
                <a:spcPts val="0"/>
              </a:spcAft>
              <a:buSzPts val="1400"/>
              <a:buChar char="●"/>
            </a:pPr>
            <a:r>
              <a:rPr lang="en" sz="1400"/>
              <a:t>Markdown juga didukung.</a:t>
            </a:r>
            <a:endParaRPr sz="1400"/>
          </a:p>
        </p:txBody>
      </p:sp>
      <p:pic>
        <p:nvPicPr>
          <p:cNvPr id="558" name="Google Shape;558;p58"/>
          <p:cNvPicPr preferRelativeResize="0"/>
          <p:nvPr/>
        </p:nvPicPr>
        <p:blipFill>
          <a:blip r:embed="rId3">
            <a:alphaModFix/>
          </a:blip>
          <a:stretch>
            <a:fillRect/>
          </a:stretch>
        </p:blipFill>
        <p:spPr>
          <a:xfrm>
            <a:off x="833350" y="1379225"/>
            <a:ext cx="2146500" cy="2385000"/>
          </a:xfrm>
          <a:prstGeom prst="rect">
            <a:avLst/>
          </a:prstGeom>
          <a:noFill/>
          <a:ln>
            <a:noFill/>
          </a:ln>
        </p:spPr>
      </p:pic>
      <p:pic>
        <p:nvPicPr>
          <p:cNvPr id="559" name="Google Shape;559;p58"/>
          <p:cNvPicPr preferRelativeResize="0"/>
          <p:nvPr/>
        </p:nvPicPr>
        <p:blipFill>
          <a:blip r:embed="rId4">
            <a:alphaModFix/>
          </a:blip>
          <a:stretch>
            <a:fillRect/>
          </a:stretch>
        </p:blipFill>
        <p:spPr>
          <a:xfrm>
            <a:off x="3019100" y="1379225"/>
            <a:ext cx="2146500" cy="23849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9"/>
          <p:cNvSpPr txBox="1"/>
          <p:nvPr>
            <p:ph type="ctrTitle"/>
          </p:nvPr>
        </p:nvSpPr>
        <p:spPr>
          <a:xfrm>
            <a:off x="2685375" y="1758700"/>
            <a:ext cx="3773100" cy="10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65" name="Google Shape;565;p59"/>
          <p:cNvSpPr txBox="1"/>
          <p:nvPr>
            <p:ph idx="1" type="subTitle"/>
          </p:nvPr>
        </p:nvSpPr>
        <p:spPr>
          <a:xfrm>
            <a:off x="2685375" y="2801802"/>
            <a:ext cx="3773100" cy="12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Ada pertanyaan?</a:t>
            </a:r>
            <a:endParaRPr/>
          </a:p>
        </p:txBody>
      </p:sp>
      <p:sp>
        <p:nvSpPr>
          <p:cNvPr id="566" name="Google Shape;566;p59"/>
          <p:cNvSpPr txBox="1"/>
          <p:nvPr>
            <p:ph idx="2" type="subTitle"/>
          </p:nvPr>
        </p:nvSpPr>
        <p:spPr>
          <a:xfrm>
            <a:off x="3119750" y="4287488"/>
            <a:ext cx="2904300" cy="316500"/>
          </a:xfrm>
          <a:prstGeom prst="rect">
            <a:avLst/>
          </a:prstGeom>
        </p:spPr>
        <p:txBody>
          <a:bodyPr anchorCtr="0" anchor="t" bIns="91425" lIns="91425" spcFirstLastPara="1" rIns="91425" wrap="square" tIns="91425">
            <a:noAutofit/>
          </a:bodyPr>
          <a:lstStyle/>
          <a:p>
            <a:pPr indent="0" lvl="0" marL="0" rtl="0" algn="ctr">
              <a:spcBef>
                <a:spcPts val="300"/>
              </a:spcBef>
              <a:spcAft>
                <a:spcPts val="0"/>
              </a:spcAft>
              <a:buNone/>
            </a:pPr>
            <a:r>
              <a:rPr lang="en"/>
              <a:t>Please keep this slide for attribution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p:nvPr/>
        </p:nvSpPr>
        <p:spPr>
          <a:xfrm>
            <a:off x="1284963" y="2001075"/>
            <a:ext cx="1239900" cy="123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txBox="1"/>
          <p:nvPr>
            <p:ph type="title"/>
          </p:nvPr>
        </p:nvSpPr>
        <p:spPr>
          <a:xfrm>
            <a:off x="2684675" y="2176650"/>
            <a:ext cx="5661300" cy="7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About Cleanify</a:t>
            </a:r>
            <a:endParaRPr sz="4600"/>
          </a:p>
        </p:txBody>
      </p:sp>
      <p:sp>
        <p:nvSpPr>
          <p:cNvPr id="352" name="Google Shape;352;p28"/>
          <p:cNvSpPr txBox="1"/>
          <p:nvPr>
            <p:ph idx="2" type="title"/>
          </p:nvPr>
        </p:nvSpPr>
        <p:spPr>
          <a:xfrm>
            <a:off x="1381612" y="2200149"/>
            <a:ext cx="1046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txBox="1"/>
          <p:nvPr>
            <p:ph idx="1" type="subTitle"/>
          </p:nvPr>
        </p:nvSpPr>
        <p:spPr>
          <a:xfrm>
            <a:off x="1039500" y="2598913"/>
            <a:ext cx="7065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Cleanify menawarkan jasa untuk membantu membersih</a:t>
            </a:r>
            <a:r>
              <a:rPr lang="en"/>
              <a:t>k</a:t>
            </a:r>
            <a:r>
              <a:rPr lang="en"/>
              <a:t>an sampah disekitar kita. Aplikasi ini memudahkan masyarakat untuk menjaga kebersihan lingkungan. Selain itu, aplikasi ini juga bertujuan untuk meningkatkan </a:t>
            </a:r>
            <a:r>
              <a:rPr i="1" lang="en"/>
              <a:t>awareness</a:t>
            </a:r>
            <a:r>
              <a:rPr lang="en"/>
              <a:t> masyarakat terhadap lingkungan sekitar.</a:t>
            </a:r>
            <a:endParaRPr/>
          </a:p>
        </p:txBody>
      </p:sp>
      <p:pic>
        <p:nvPicPr>
          <p:cNvPr id="358" name="Google Shape;358;p29"/>
          <p:cNvPicPr preferRelativeResize="0"/>
          <p:nvPr/>
        </p:nvPicPr>
        <p:blipFill>
          <a:blip r:embed="rId3">
            <a:alphaModFix/>
          </a:blip>
          <a:stretch>
            <a:fillRect/>
          </a:stretch>
        </p:blipFill>
        <p:spPr>
          <a:xfrm>
            <a:off x="2456251" y="1267369"/>
            <a:ext cx="4231501" cy="105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p:nvPr/>
        </p:nvSpPr>
        <p:spPr>
          <a:xfrm>
            <a:off x="1284963" y="2001075"/>
            <a:ext cx="1239900" cy="123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txBox="1"/>
          <p:nvPr>
            <p:ph type="title"/>
          </p:nvPr>
        </p:nvSpPr>
        <p:spPr>
          <a:xfrm>
            <a:off x="2635425" y="2034250"/>
            <a:ext cx="5848500" cy="11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Web App &amp; Mobile App</a:t>
            </a:r>
            <a:endParaRPr sz="3600"/>
          </a:p>
          <a:p>
            <a:pPr indent="0" lvl="0" marL="0" rtl="0" algn="l">
              <a:spcBef>
                <a:spcPts val="0"/>
              </a:spcBef>
              <a:spcAft>
                <a:spcPts val="0"/>
              </a:spcAft>
              <a:buNone/>
            </a:pPr>
            <a:r>
              <a:rPr lang="en" sz="3600"/>
              <a:t>Comparison</a:t>
            </a:r>
            <a:endParaRPr sz="3600"/>
          </a:p>
        </p:txBody>
      </p:sp>
      <p:sp>
        <p:nvSpPr>
          <p:cNvPr id="365" name="Google Shape;365;p30"/>
          <p:cNvSpPr txBox="1"/>
          <p:nvPr>
            <p:ph idx="2" type="title"/>
          </p:nvPr>
        </p:nvSpPr>
        <p:spPr>
          <a:xfrm>
            <a:off x="1381612" y="2200149"/>
            <a:ext cx="1046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Authentication</a:t>
            </a:r>
            <a:endParaRPr/>
          </a:p>
        </p:txBody>
      </p:sp>
      <p:pic>
        <p:nvPicPr>
          <p:cNvPr id="371" name="Google Shape;371;p31"/>
          <p:cNvPicPr preferRelativeResize="0"/>
          <p:nvPr/>
        </p:nvPicPr>
        <p:blipFill>
          <a:blip r:embed="rId3">
            <a:alphaModFix/>
          </a:blip>
          <a:stretch>
            <a:fillRect/>
          </a:stretch>
        </p:blipFill>
        <p:spPr>
          <a:xfrm>
            <a:off x="1051050" y="1460850"/>
            <a:ext cx="3356549" cy="1919501"/>
          </a:xfrm>
          <a:prstGeom prst="rect">
            <a:avLst/>
          </a:prstGeom>
          <a:noFill/>
          <a:ln>
            <a:noFill/>
          </a:ln>
        </p:spPr>
      </p:pic>
      <p:pic>
        <p:nvPicPr>
          <p:cNvPr id="372" name="Google Shape;372;p31"/>
          <p:cNvPicPr preferRelativeResize="0"/>
          <p:nvPr/>
        </p:nvPicPr>
        <p:blipFill>
          <a:blip r:embed="rId4">
            <a:alphaModFix/>
          </a:blip>
          <a:stretch>
            <a:fillRect/>
          </a:stretch>
        </p:blipFill>
        <p:spPr>
          <a:xfrm>
            <a:off x="5483874" y="1460850"/>
            <a:ext cx="2733249" cy="2221800"/>
          </a:xfrm>
          <a:prstGeom prst="rect">
            <a:avLst/>
          </a:prstGeom>
          <a:noFill/>
          <a:ln>
            <a:noFill/>
          </a:ln>
        </p:spPr>
      </p:pic>
      <p:pic>
        <p:nvPicPr>
          <p:cNvPr id="373" name="Google Shape;373;p31"/>
          <p:cNvPicPr preferRelativeResize="0"/>
          <p:nvPr/>
        </p:nvPicPr>
        <p:blipFill rotWithShape="1">
          <a:blip r:embed="rId5">
            <a:alphaModFix/>
          </a:blip>
          <a:srcRect b="17045" l="5796" r="9957" t="38876"/>
          <a:stretch/>
        </p:blipFill>
        <p:spPr>
          <a:xfrm>
            <a:off x="1812900" y="4015525"/>
            <a:ext cx="1465750" cy="439500"/>
          </a:xfrm>
          <a:prstGeom prst="rect">
            <a:avLst/>
          </a:prstGeom>
          <a:noFill/>
          <a:ln>
            <a:noFill/>
          </a:ln>
        </p:spPr>
      </p:pic>
      <p:pic>
        <p:nvPicPr>
          <p:cNvPr id="374" name="Google Shape;374;p31"/>
          <p:cNvPicPr preferRelativeResize="0"/>
          <p:nvPr/>
        </p:nvPicPr>
        <p:blipFill>
          <a:blip r:embed="rId6">
            <a:alphaModFix/>
          </a:blip>
          <a:stretch>
            <a:fillRect/>
          </a:stretch>
        </p:blipFill>
        <p:spPr>
          <a:xfrm>
            <a:off x="5527550" y="3982096"/>
            <a:ext cx="2645900" cy="43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2"/>
          <p:cNvPicPr preferRelativeResize="0"/>
          <p:nvPr/>
        </p:nvPicPr>
        <p:blipFill>
          <a:blip r:embed="rId3">
            <a:alphaModFix/>
          </a:blip>
          <a:stretch>
            <a:fillRect/>
          </a:stretch>
        </p:blipFill>
        <p:spPr>
          <a:xfrm>
            <a:off x="1387200" y="292200"/>
            <a:ext cx="2876850" cy="4168175"/>
          </a:xfrm>
          <a:prstGeom prst="rect">
            <a:avLst/>
          </a:prstGeom>
          <a:noFill/>
          <a:ln>
            <a:noFill/>
          </a:ln>
        </p:spPr>
      </p:pic>
      <p:pic>
        <p:nvPicPr>
          <p:cNvPr id="380" name="Google Shape;380;p32"/>
          <p:cNvPicPr preferRelativeResize="0"/>
          <p:nvPr/>
        </p:nvPicPr>
        <p:blipFill>
          <a:blip r:embed="rId4">
            <a:alphaModFix/>
          </a:blip>
          <a:stretch>
            <a:fillRect/>
          </a:stretch>
        </p:blipFill>
        <p:spPr>
          <a:xfrm>
            <a:off x="4886025" y="292200"/>
            <a:ext cx="3064625" cy="4123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722375" y="539500"/>
            <a:ext cx="76992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Bank Sampah</a:t>
            </a:r>
            <a:endParaRPr/>
          </a:p>
        </p:txBody>
      </p:sp>
      <p:pic>
        <p:nvPicPr>
          <p:cNvPr id="386" name="Google Shape;386;p33"/>
          <p:cNvPicPr preferRelativeResize="0"/>
          <p:nvPr/>
        </p:nvPicPr>
        <p:blipFill>
          <a:blip r:embed="rId3">
            <a:alphaModFix/>
          </a:blip>
          <a:stretch>
            <a:fillRect/>
          </a:stretch>
        </p:blipFill>
        <p:spPr>
          <a:xfrm>
            <a:off x="767525" y="1271975"/>
            <a:ext cx="4769174" cy="2283325"/>
          </a:xfrm>
          <a:prstGeom prst="rect">
            <a:avLst/>
          </a:prstGeom>
          <a:noFill/>
          <a:ln>
            <a:noFill/>
          </a:ln>
        </p:spPr>
      </p:pic>
      <p:pic>
        <p:nvPicPr>
          <p:cNvPr id="387" name="Google Shape;387;p33"/>
          <p:cNvPicPr preferRelativeResize="0"/>
          <p:nvPr/>
        </p:nvPicPr>
        <p:blipFill>
          <a:blip r:embed="rId4">
            <a:alphaModFix/>
          </a:blip>
          <a:stretch>
            <a:fillRect/>
          </a:stretch>
        </p:blipFill>
        <p:spPr>
          <a:xfrm>
            <a:off x="5663599" y="1271975"/>
            <a:ext cx="2757975" cy="367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Marketing Services Agency by Slidesgo">
  <a:themeElements>
    <a:clrScheme name="Simple Light">
      <a:dk1>
        <a:srgbClr val="FFFFFF"/>
      </a:dk1>
      <a:lt1>
        <a:srgbClr val="02192B"/>
      </a:lt1>
      <a:dk2>
        <a:srgbClr val="8D37F4"/>
      </a:dk2>
      <a:lt2>
        <a:srgbClr val="D71722"/>
      </a:lt2>
      <a:accent1>
        <a:srgbClr val="492785"/>
      </a:accent1>
      <a:accent2>
        <a:srgbClr val="661A2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